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notesMasterIdLst>
    <p:notesMasterId r:id="rId55"/>
  </p:notesMasterIdLst>
  <p:handoutMasterIdLst>
    <p:handoutMasterId r:id="rId56"/>
  </p:handoutMasterIdLst>
  <p:sldIdLst>
    <p:sldId id="579" r:id="rId2"/>
    <p:sldId id="570" r:id="rId3"/>
    <p:sldId id="661" r:id="rId4"/>
    <p:sldId id="571" r:id="rId5"/>
    <p:sldId id="572" r:id="rId6"/>
    <p:sldId id="573" r:id="rId7"/>
    <p:sldId id="574" r:id="rId8"/>
    <p:sldId id="575" r:id="rId9"/>
    <p:sldId id="580" r:id="rId10"/>
    <p:sldId id="577" r:id="rId11"/>
    <p:sldId id="648" r:id="rId12"/>
    <p:sldId id="584" r:id="rId13"/>
    <p:sldId id="585" r:id="rId14"/>
    <p:sldId id="587" r:id="rId15"/>
    <p:sldId id="649" r:id="rId16"/>
    <p:sldId id="646" r:id="rId17"/>
    <p:sldId id="591" r:id="rId18"/>
    <p:sldId id="593" r:id="rId19"/>
    <p:sldId id="594" r:id="rId20"/>
    <p:sldId id="595" r:id="rId21"/>
    <p:sldId id="596" r:id="rId22"/>
    <p:sldId id="598" r:id="rId23"/>
    <p:sldId id="600" r:id="rId24"/>
    <p:sldId id="601" r:id="rId25"/>
    <p:sldId id="602" r:id="rId26"/>
    <p:sldId id="603" r:id="rId27"/>
    <p:sldId id="604" r:id="rId28"/>
    <p:sldId id="650" r:id="rId29"/>
    <p:sldId id="605" r:id="rId30"/>
    <p:sldId id="608" r:id="rId31"/>
    <p:sldId id="609" r:id="rId32"/>
    <p:sldId id="610" r:id="rId33"/>
    <p:sldId id="611" r:id="rId34"/>
    <p:sldId id="613" r:id="rId35"/>
    <p:sldId id="652" r:id="rId36"/>
    <p:sldId id="655" r:id="rId37"/>
    <p:sldId id="619" r:id="rId38"/>
    <p:sldId id="620" r:id="rId39"/>
    <p:sldId id="621" r:id="rId40"/>
    <p:sldId id="622" r:id="rId41"/>
    <p:sldId id="657" r:id="rId42"/>
    <p:sldId id="656" r:id="rId43"/>
    <p:sldId id="625" r:id="rId44"/>
    <p:sldId id="639" r:id="rId45"/>
    <p:sldId id="660" r:id="rId46"/>
    <p:sldId id="641" r:id="rId47"/>
    <p:sldId id="632" r:id="rId48"/>
    <p:sldId id="634" r:id="rId49"/>
    <p:sldId id="635" r:id="rId50"/>
    <p:sldId id="658" r:id="rId51"/>
    <p:sldId id="636" r:id="rId52"/>
    <p:sldId id="578" r:id="rId53"/>
    <p:sldId id="659" r:id="rId5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B8F46A0-00BE-4A90-8839-C90590BFB36C}">
          <p14:sldIdLst>
            <p14:sldId id="579"/>
            <p14:sldId id="570"/>
          </p14:sldIdLst>
        </p14:section>
        <p14:section name="Implementing a function" id="{975CD3F4-EFC4-4510-9187-6A7A3BBBE43E}">
          <p14:sldIdLst>
            <p14:sldId id="661"/>
            <p14:sldId id="571"/>
            <p14:sldId id="572"/>
            <p14:sldId id="573"/>
          </p14:sldIdLst>
        </p14:section>
        <p14:section name="Calling conventions" id="{DD44ED17-44B5-4ED4-8D10-A00D99DA04A4}">
          <p14:sldIdLst>
            <p14:sldId id="574"/>
            <p14:sldId id="575"/>
            <p14:sldId id="580"/>
            <p14:sldId id="577"/>
          </p14:sldIdLst>
        </p14:section>
        <p14:section name="Passing arguments" id="{2B616E60-7B37-4FCE-8149-4E269F0B5E1B}">
          <p14:sldIdLst>
            <p14:sldId id="648"/>
            <p14:sldId id="584"/>
            <p14:sldId id="585"/>
            <p14:sldId id="587"/>
            <p14:sldId id="649"/>
            <p14:sldId id="646"/>
          </p14:sldIdLst>
        </p14:section>
        <p14:section name="The this pointer" id="{A171D95F-773C-46E5-AF7A-F815023DD174}">
          <p14:sldIdLst>
            <p14:sldId id="591"/>
            <p14:sldId id="593"/>
          </p14:sldIdLst>
        </p14:section>
        <p14:section name="Generics" id="{3EFABB83-20C9-4C3D-818E-FE5B3ABE4E62}">
          <p14:sldIdLst>
            <p14:sldId id="594"/>
            <p14:sldId id="595"/>
            <p14:sldId id="596"/>
            <p14:sldId id="598"/>
          </p14:sldIdLst>
        </p14:section>
        <p14:section name="Varargs" id="{263AB9F2-D9F9-4903-9EC9-C2F40F002408}">
          <p14:sldIdLst>
            <p14:sldId id="600"/>
            <p14:sldId id="601"/>
            <p14:sldId id="602"/>
            <p14:sldId id="603"/>
            <p14:sldId id="604"/>
            <p14:sldId id="650"/>
            <p14:sldId id="605"/>
          </p14:sldIdLst>
        </p14:section>
        <p14:section name="JIT" id="{743FC48E-A422-4AE6-A7BD-392729147866}">
          <p14:sldIdLst>
            <p14:sldId id="608"/>
            <p14:sldId id="609"/>
            <p14:sldId id="610"/>
            <p14:sldId id="611"/>
          </p14:sldIdLst>
        </p14:section>
        <p14:section name="Virtual calls" id="{22D0BE55-536B-4965-9E83-365061B9F405}">
          <p14:sldIdLst>
            <p14:sldId id="613"/>
            <p14:sldId id="652"/>
            <p14:sldId id="655"/>
          </p14:sldIdLst>
        </p14:section>
        <p14:section name="Interfaces" id="{B5A6AE44-20FE-4A22-A5A9-4C01F7A05604}">
          <p14:sldIdLst>
            <p14:sldId id="619"/>
            <p14:sldId id="620"/>
            <p14:sldId id="621"/>
            <p14:sldId id="622"/>
            <p14:sldId id="657"/>
            <p14:sldId id="656"/>
            <p14:sldId id="625"/>
          </p14:sldIdLst>
        </p14:section>
        <p14:section name="Inlining" id="{FB9AEAC2-D1FD-448D-9A70-EB60249C3F32}">
          <p14:sldIdLst>
            <p14:sldId id="639"/>
            <p14:sldId id="660"/>
            <p14:sldId id="641"/>
          </p14:sldIdLst>
        </p14:section>
        <p14:section name="Stackframes" id="{03A56510-73B5-4F5A-8A6A-275E3A91B230}">
          <p14:sldIdLst>
            <p14:sldId id="632"/>
            <p14:sldId id="634"/>
            <p14:sldId id="635"/>
            <p14:sldId id="658"/>
            <p14:sldId id="636"/>
          </p14:sldIdLst>
        </p14:section>
        <p14:section name="End" id="{5D9CABAF-CF21-4137-A97C-AC1D0B831B73}">
          <p14:sldIdLst>
            <p14:sldId id="578"/>
            <p14:sldId id="6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3"/>
    <a:srgbClr val="FCFAB6"/>
    <a:srgbClr val="FF7C80"/>
    <a:srgbClr val="C8FFC5"/>
    <a:srgbClr val="E8D3F1"/>
    <a:srgbClr val="EFC9C9"/>
    <a:srgbClr val="B9FFD9"/>
    <a:srgbClr val="FF6600"/>
    <a:srgbClr val="BCBCFC"/>
    <a:srgbClr val="EFB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96516" autoAdjust="0"/>
  </p:normalViewPr>
  <p:slideViewPr>
    <p:cSldViewPr snapToGrid="0">
      <p:cViewPr varScale="1">
        <p:scale>
          <a:sx n="95" d="100"/>
          <a:sy n="95" d="100"/>
        </p:scale>
        <p:origin x="108" y="952"/>
      </p:cViewPr>
      <p:guideLst/>
    </p:cSldViewPr>
  </p:slideViewPr>
  <p:outlineViewPr>
    <p:cViewPr>
      <p:scale>
        <a:sx n="33" d="100"/>
        <a:sy n="33" d="100"/>
      </p:scale>
      <p:origin x="0" y="-1925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429"/>
    </p:cViewPr>
  </p:sorterViewPr>
  <p:notesViewPr>
    <p:cSldViewPr snapToGrid="0">
      <p:cViewPr varScale="1">
        <p:scale>
          <a:sx n="111" d="100"/>
          <a:sy n="111" d="100"/>
        </p:scale>
        <p:origin x="310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Gosse" userId="1a3787f89d226f4e" providerId="LiveId" clId="{27E12C8D-48CC-4399-8319-0E3042248674}"/>
    <pc:docChg chg="undo custSel mod addSld delSld modSld sldOrd modMainMaster">
      <pc:chgData name="Kevin Gosse" userId="1a3787f89d226f4e" providerId="LiveId" clId="{27E12C8D-48CC-4399-8319-0E3042248674}" dt="2020-05-23T15:07:01.255" v="758" actId="478"/>
      <pc:docMkLst>
        <pc:docMk/>
      </pc:docMkLst>
      <pc:sldChg chg="addSp delSp modSp mod modClrScheme chgLayout">
        <pc:chgData name="Kevin Gosse" userId="1a3787f89d226f4e" providerId="LiveId" clId="{27E12C8D-48CC-4399-8319-0E3042248674}" dt="2020-05-23T15:05:22.759" v="757" actId="26606"/>
        <pc:sldMkLst>
          <pc:docMk/>
          <pc:sldMk cId="880321932" sldId="256"/>
        </pc:sldMkLst>
        <pc:spChg chg="add del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2" creationId="{AA7466CF-1963-47AE-9615-B241D1BBA594}"/>
          </ac:spMkLst>
        </pc:spChg>
        <pc:spChg chg="add del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3" creationId="{3252A23C-607E-4FFA-9A01-EB9EA0C186E3}"/>
          </ac:spMkLst>
        </pc:spChg>
        <pc:spChg chg="add del mod">
          <ac:chgData name="Kevin Gosse" userId="1a3787f89d226f4e" providerId="LiveId" clId="{27E12C8D-48CC-4399-8319-0E3042248674}" dt="2020-05-23T15:05:22.748" v="756" actId="26606"/>
          <ac:spMkLst>
            <pc:docMk/>
            <pc:sldMk cId="880321932" sldId="256"/>
            <ac:spMk id="8" creationId="{B38D80A0-CF5A-4363-BAF1-FD7D86E78A23}"/>
          </ac:spMkLst>
        </pc:spChg>
        <pc:spChg chg="add del mod">
          <ac:chgData name="Kevin Gosse" userId="1a3787f89d226f4e" providerId="LiveId" clId="{27E12C8D-48CC-4399-8319-0E3042248674}" dt="2020-05-23T15:05:22.748" v="756" actId="26606"/>
          <ac:spMkLst>
            <pc:docMk/>
            <pc:sldMk cId="880321932" sldId="256"/>
            <ac:spMk id="10" creationId="{2E67AA72-8464-46D1-AF8D-F83DED2389E7}"/>
          </ac:spMkLst>
        </pc:spChg>
        <pc:spChg chg="add del mod">
          <ac:chgData name="Kevin Gosse" userId="1a3787f89d226f4e" providerId="LiveId" clId="{27E12C8D-48CC-4399-8319-0E3042248674}" dt="2020-05-23T15:05:22.748" v="756" actId="26606"/>
          <ac:spMkLst>
            <pc:docMk/>
            <pc:sldMk cId="880321932" sldId="256"/>
            <ac:spMk id="12" creationId="{9F290ACD-D746-4F78-8227-5ED3F340C157}"/>
          </ac:spMkLst>
        </pc:spChg>
        <pc:spChg chg="add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14" creationId="{FD47DB66-E804-4F6A-BF18-74D69A70DEC2}"/>
          </ac:spMkLst>
        </pc:spChg>
        <pc:spChg chg="add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15" creationId="{3D0F86C7-2153-452D-98CC-6ADD3EB8F51A}"/>
          </ac:spMkLst>
        </pc:spChg>
        <pc:spChg chg="add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16" creationId="{AE1513D7-4F81-4661-ABA7-792C7717BC89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4290318485" sldId="257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4290318485" sldId="257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4290318485" sldId="257"/>
            <ac:spMk id="3" creationId="{19263BD0-C4EF-4CC2-97F0-98BAF94A23AF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1788577153" sldId="258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1788577153" sldId="258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1788577153" sldId="258"/>
            <ac:spMk id="3" creationId="{19263BD0-C4EF-4CC2-97F0-98BAF94A23AF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459651802" sldId="259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459651802" sldId="259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459651802" sldId="259"/>
            <ac:spMk id="3" creationId="{19263BD0-C4EF-4CC2-97F0-98BAF94A23AF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4068878228" sldId="260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4068878228" sldId="260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4068878228" sldId="260"/>
            <ac:spMk id="3" creationId="{19263BD0-C4EF-4CC2-97F0-98BAF94A23AF}"/>
          </ac:spMkLst>
        </pc:spChg>
      </pc:sldChg>
      <pc:sldChg chg="modSp mod">
        <pc:chgData name="Kevin Gosse" userId="1a3787f89d226f4e" providerId="LiveId" clId="{27E12C8D-48CC-4399-8319-0E3042248674}" dt="2020-05-23T15:05:05.198" v="751"/>
        <pc:sldMkLst>
          <pc:docMk/>
          <pc:sldMk cId="3038233561" sldId="261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3038233561" sldId="261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3038233561" sldId="261"/>
            <ac:spMk id="3" creationId="{19263BD0-C4EF-4CC2-97F0-98BAF94A23AF}"/>
          </ac:spMkLst>
        </pc:spChg>
      </pc:sldChg>
      <pc:sldChg chg="modSp mod">
        <pc:chgData name="Kevin Gosse" userId="1a3787f89d226f4e" providerId="LiveId" clId="{27E12C8D-48CC-4399-8319-0E3042248674}" dt="2020-05-23T15:05:05.267" v="752" actId="27636"/>
        <pc:sldMkLst>
          <pc:docMk/>
          <pc:sldMk cId="709728086" sldId="262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709728086" sldId="262"/>
            <ac:spMk id="2" creationId="{ABC43FBD-F4CF-4EB7-A053-9FBAA2F850CF}"/>
          </ac:spMkLst>
        </pc:spChg>
        <pc:spChg chg="mod">
          <ac:chgData name="Kevin Gosse" userId="1a3787f89d226f4e" providerId="LiveId" clId="{27E12C8D-48CC-4399-8319-0E3042248674}" dt="2020-05-23T15:05:05.267" v="752" actId="27636"/>
          <ac:spMkLst>
            <pc:docMk/>
            <pc:sldMk cId="709728086" sldId="262"/>
            <ac:spMk id="3" creationId="{D0B18ACC-E21C-40BE-9899-9DED6F900611}"/>
          </ac:spMkLst>
        </pc:spChg>
      </pc:sldChg>
      <pc:sldChg chg="modSp mod">
        <pc:chgData name="Kevin Gosse" userId="1a3787f89d226f4e" providerId="LiveId" clId="{27E12C8D-48CC-4399-8319-0E3042248674}" dt="2020-05-23T15:05:05.277" v="753" actId="27636"/>
        <pc:sldMkLst>
          <pc:docMk/>
          <pc:sldMk cId="2039801421" sldId="263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2039801421" sldId="263"/>
            <ac:spMk id="2" creationId="{F5FC78A5-07DF-439B-BEF6-3450D006DE9A}"/>
          </ac:spMkLst>
        </pc:spChg>
        <pc:spChg chg="mod">
          <ac:chgData name="Kevin Gosse" userId="1a3787f89d226f4e" providerId="LiveId" clId="{27E12C8D-48CC-4399-8319-0E3042248674}" dt="2020-05-23T15:05:05.277" v="753" actId="27636"/>
          <ac:spMkLst>
            <pc:docMk/>
            <pc:sldMk cId="2039801421" sldId="263"/>
            <ac:spMk id="3" creationId="{85BAA003-8A50-4C97-A39B-EA1000ADEB46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1572557586" sldId="264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1572557586" sldId="264"/>
            <ac:spMk id="2" creationId="{CB966FD5-B291-472E-8681-A50E44DA98D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1572557586" sldId="264"/>
            <ac:spMk id="3" creationId="{D7B04477-2041-4220-B7E9-F670E1A1A078}"/>
          </ac:spMkLst>
        </pc:spChg>
      </pc:sldChg>
      <pc:sldChg chg="modSp mod">
        <pc:chgData name="Kevin Gosse" userId="1a3787f89d226f4e" providerId="LiveId" clId="{27E12C8D-48CC-4399-8319-0E3042248674}" dt="2020-05-23T15:05:05.293" v="754" actId="27636"/>
        <pc:sldMkLst>
          <pc:docMk/>
          <pc:sldMk cId="1884586812" sldId="265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1884586812" sldId="265"/>
            <ac:spMk id="2" creationId="{6DB53E91-D9F0-44A4-82CF-EEB2DA372661}"/>
          </ac:spMkLst>
        </pc:spChg>
        <pc:spChg chg="mod">
          <ac:chgData name="Kevin Gosse" userId="1a3787f89d226f4e" providerId="LiveId" clId="{27E12C8D-48CC-4399-8319-0E3042248674}" dt="2020-05-23T15:05:05.293" v="754" actId="27636"/>
          <ac:spMkLst>
            <pc:docMk/>
            <pc:sldMk cId="1884586812" sldId="265"/>
            <ac:spMk id="3" creationId="{30036E87-0ED2-4A37-B0F7-7533BC015E99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954994212" sldId="266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954994212" sldId="266"/>
            <ac:spMk id="2" creationId="{8082246D-2BAC-49D5-91A9-6AC0E19961FA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954994212" sldId="266"/>
            <ac:spMk id="3" creationId="{3BD6D2D0-5561-47C8-9EEA-68C799BB27E0}"/>
          </ac:spMkLst>
        </pc:spChg>
      </pc:sldChg>
      <pc:sldChg chg="addSp modSp new del mod">
        <pc:chgData name="Kevin Gosse" userId="1a3787f89d226f4e" providerId="LiveId" clId="{27E12C8D-48CC-4399-8319-0E3042248674}" dt="2020-05-23T14:39:55.882" v="728" actId="47"/>
        <pc:sldMkLst>
          <pc:docMk/>
          <pc:sldMk cId="3843668606" sldId="267"/>
        </pc:sldMkLst>
        <pc:spChg chg="mod">
          <ac:chgData name="Kevin Gosse" userId="1a3787f89d226f4e" providerId="LiveId" clId="{27E12C8D-48CC-4399-8319-0E3042248674}" dt="2020-05-23T14:34:19.002" v="315" actId="20577"/>
          <ac:spMkLst>
            <pc:docMk/>
            <pc:sldMk cId="3843668606" sldId="267"/>
            <ac:spMk id="3" creationId="{CF00EC47-EB90-4197-AA86-4A294E751FA3}"/>
          </ac:spMkLst>
        </pc:spChg>
        <pc:spChg chg="add mod">
          <ac:chgData name="Kevin Gosse" userId="1a3787f89d226f4e" providerId="LiveId" clId="{27E12C8D-48CC-4399-8319-0E3042248674}" dt="2020-05-23T14:34:21.302" v="317" actId="20577"/>
          <ac:spMkLst>
            <pc:docMk/>
            <pc:sldMk cId="3843668606" sldId="267"/>
            <ac:spMk id="4" creationId="{030FBF6D-B68F-470E-A686-7C323838607A}"/>
          </ac:spMkLst>
        </pc:spChg>
        <pc:spChg chg="add">
          <ac:chgData name="Kevin Gosse" userId="1a3787f89d226f4e" providerId="LiveId" clId="{27E12C8D-48CC-4399-8319-0E3042248674}" dt="2020-05-23T14:34:15.826" v="313" actId="11529"/>
          <ac:spMkLst>
            <pc:docMk/>
            <pc:sldMk cId="3843668606" sldId="267"/>
            <ac:spMk id="5" creationId="{18C559B3-757C-47B9-B6ED-F8C948B3D546}"/>
          </ac:spMkLst>
        </pc:spChg>
      </pc:sldChg>
      <pc:sldChg chg="modSp add del mod">
        <pc:chgData name="Kevin Gosse" userId="1a3787f89d226f4e" providerId="LiveId" clId="{27E12C8D-48CC-4399-8319-0E3042248674}" dt="2020-05-23T14:39:55.882" v="728" actId="47"/>
        <pc:sldMkLst>
          <pc:docMk/>
          <pc:sldMk cId="1935040486" sldId="268"/>
        </pc:sldMkLst>
        <pc:spChg chg="mod">
          <ac:chgData name="Kevin Gosse" userId="1a3787f89d226f4e" providerId="LiveId" clId="{27E12C8D-48CC-4399-8319-0E3042248674}" dt="2020-05-23T14:36:51" v="510" actId="20577"/>
          <ac:spMkLst>
            <pc:docMk/>
            <pc:sldMk cId="1935040486" sldId="268"/>
            <ac:spMk id="3" creationId="{CF00EC47-EB90-4197-AA86-4A294E751FA3}"/>
          </ac:spMkLst>
        </pc:spChg>
        <pc:spChg chg="mod">
          <ac:chgData name="Kevin Gosse" userId="1a3787f89d226f4e" providerId="LiveId" clId="{27E12C8D-48CC-4399-8319-0E3042248674}" dt="2020-05-23T14:36:37.252" v="508" actId="14100"/>
          <ac:spMkLst>
            <pc:docMk/>
            <pc:sldMk cId="1935040486" sldId="268"/>
            <ac:spMk id="4" creationId="{030FBF6D-B68F-470E-A686-7C323838607A}"/>
          </ac:spMkLst>
        </pc:spChg>
        <pc:spChg chg="mod">
          <ac:chgData name="Kevin Gosse" userId="1a3787f89d226f4e" providerId="LiveId" clId="{27E12C8D-48CC-4399-8319-0E3042248674}" dt="2020-05-23T14:37:04.131" v="559" actId="1037"/>
          <ac:spMkLst>
            <pc:docMk/>
            <pc:sldMk cId="1935040486" sldId="268"/>
            <ac:spMk id="5" creationId="{18C559B3-757C-47B9-B6ED-F8C948B3D546}"/>
          </ac:spMkLst>
        </pc:spChg>
      </pc:sldChg>
      <pc:sldChg chg="modSp add del mod ord">
        <pc:chgData name="Kevin Gosse" userId="1a3787f89d226f4e" providerId="LiveId" clId="{27E12C8D-48CC-4399-8319-0E3042248674}" dt="2020-05-23T14:39:58.645" v="729" actId="47"/>
        <pc:sldMkLst>
          <pc:docMk/>
          <pc:sldMk cId="2604528427" sldId="269"/>
        </pc:sldMkLst>
        <pc:spChg chg="mod">
          <ac:chgData name="Kevin Gosse" userId="1a3787f89d226f4e" providerId="LiveId" clId="{27E12C8D-48CC-4399-8319-0E3042248674}" dt="2020-05-23T14:37:30.280" v="579" actId="20577"/>
          <ac:spMkLst>
            <pc:docMk/>
            <pc:sldMk cId="2604528427" sldId="269"/>
            <ac:spMk id="3" creationId="{CF00EC47-EB90-4197-AA86-4A294E751FA3}"/>
          </ac:spMkLst>
        </pc:spChg>
        <pc:spChg chg="mod">
          <ac:chgData name="Kevin Gosse" userId="1a3787f89d226f4e" providerId="LiveId" clId="{27E12C8D-48CC-4399-8319-0E3042248674}" dt="2020-05-23T14:37:40.630" v="609" actId="20577"/>
          <ac:spMkLst>
            <pc:docMk/>
            <pc:sldMk cId="2604528427" sldId="269"/>
            <ac:spMk id="4" creationId="{030FBF6D-B68F-470E-A686-7C323838607A}"/>
          </ac:spMkLst>
        </pc:spChg>
        <pc:spChg chg="mod">
          <ac:chgData name="Kevin Gosse" userId="1a3787f89d226f4e" providerId="LiveId" clId="{27E12C8D-48CC-4399-8319-0E3042248674}" dt="2020-05-23T14:37:35.118" v="593" actId="1036"/>
          <ac:spMkLst>
            <pc:docMk/>
            <pc:sldMk cId="2604528427" sldId="269"/>
            <ac:spMk id="5" creationId="{18C559B3-757C-47B9-B6ED-F8C948B3D546}"/>
          </ac:spMkLst>
        </pc:spChg>
      </pc:sldChg>
      <pc:sldChg chg="modSp add mod">
        <pc:chgData name="Kevin Gosse" userId="1a3787f89d226f4e" providerId="LiveId" clId="{27E12C8D-48CC-4399-8319-0E3042248674}" dt="2020-05-23T15:05:05.198" v="751"/>
        <pc:sldMkLst>
          <pc:docMk/>
          <pc:sldMk cId="663233426" sldId="270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663233426" sldId="270"/>
            <ac:spMk id="2" creationId="{AD853DD5-7C83-41A8-AB6A-994FB0B5AA95}"/>
          </ac:spMkLst>
        </pc:spChg>
        <pc:spChg chg="mod">
          <ac:chgData name="Kevin Gosse" userId="1a3787f89d226f4e" providerId="LiveId" clId="{27E12C8D-48CC-4399-8319-0E3042248674}" dt="2020-05-23T14:39:46.811" v="727" actId="6549"/>
          <ac:spMkLst>
            <pc:docMk/>
            <pc:sldMk cId="663233426" sldId="270"/>
            <ac:spMk id="3" creationId="{CF00EC47-EB90-4197-AA86-4A294E751FA3}"/>
          </ac:spMkLst>
        </pc:spChg>
        <pc:spChg chg="mod">
          <ac:chgData name="Kevin Gosse" userId="1a3787f89d226f4e" providerId="LiveId" clId="{27E12C8D-48CC-4399-8319-0E3042248674}" dt="2020-05-23T14:39:35.441" v="724" actId="20577"/>
          <ac:spMkLst>
            <pc:docMk/>
            <pc:sldMk cId="663233426" sldId="270"/>
            <ac:spMk id="4" creationId="{030FBF6D-B68F-470E-A686-7C323838607A}"/>
          </ac:spMkLst>
        </pc:spChg>
      </pc:sldChg>
      <pc:sldMasterChg chg="modSldLayout">
        <pc:chgData name="Kevin Gosse" userId="1a3787f89d226f4e" providerId="LiveId" clId="{27E12C8D-48CC-4399-8319-0E3042248674}" dt="2020-05-23T15:07:01.255" v="758" actId="478"/>
        <pc:sldMasterMkLst>
          <pc:docMk/>
          <pc:sldMasterMk cId="2953056560" sldId="2147483811"/>
        </pc:sldMasterMkLst>
        <pc:sldLayoutChg chg="delSp mod">
          <pc:chgData name="Kevin Gosse" userId="1a3787f89d226f4e" providerId="LiveId" clId="{27E12C8D-48CC-4399-8319-0E3042248674}" dt="2020-05-23T15:07:01.255" v="758" actId="478"/>
          <pc:sldLayoutMkLst>
            <pc:docMk/>
            <pc:sldMasterMk cId="2953056560" sldId="2147483811"/>
            <pc:sldLayoutMk cId="344934799" sldId="2147483813"/>
          </pc:sldLayoutMkLst>
          <pc:picChg chg="del">
            <ac:chgData name="Kevin Gosse" userId="1a3787f89d226f4e" providerId="LiveId" clId="{27E12C8D-48CC-4399-8319-0E3042248674}" dt="2020-05-23T15:07:01.255" v="758" actId="478"/>
            <ac:picMkLst>
              <pc:docMk/>
              <pc:sldMasterMk cId="2953056560" sldId="2147483811"/>
              <pc:sldLayoutMk cId="344934799" sldId="2147483813"/>
              <ac:picMk id="9" creationId="{4FE28ACC-E44C-4381-B768-0310810E78D2}"/>
            </ac:picMkLst>
          </pc:picChg>
        </pc:sldLayoutChg>
      </pc:sldMasterChg>
    </pc:docChg>
  </pc:docChgLst>
  <pc:docChgLst>
    <pc:chgData name="Kevin Gosse" userId="1a3787f89d226f4e" providerId="LiveId" clId="{00DE7C9E-F4F8-449F-BA8E-2D49CC384C60}"/>
    <pc:docChg chg="undo custSel addSld delSld modSld sldOrd">
      <pc:chgData name="Kevin Gosse" userId="1a3787f89d226f4e" providerId="LiveId" clId="{00DE7C9E-F4F8-449F-BA8E-2D49CC384C60}" dt="2020-05-31T10:06:14.808" v="4565"/>
      <pc:docMkLst>
        <pc:docMk/>
      </pc:docMkLst>
      <pc:sldChg chg="addSp modSp add del">
        <pc:chgData name="Kevin Gosse" userId="1a3787f89d226f4e" providerId="LiveId" clId="{00DE7C9E-F4F8-449F-BA8E-2D49CC384C60}" dt="2020-05-30T15:44:33.423" v="4553" actId="2696"/>
        <pc:sldMkLst>
          <pc:docMk/>
          <pc:sldMk cId="4290318485" sldId="257"/>
        </pc:sldMkLst>
        <pc:spChg chg="mod">
          <ac:chgData name="Kevin Gosse" userId="1a3787f89d226f4e" providerId="LiveId" clId="{00DE7C9E-F4F8-449F-BA8E-2D49CC384C60}" dt="2020-05-07T13:55:03.371" v="42" actId="20577"/>
          <ac:spMkLst>
            <pc:docMk/>
            <pc:sldMk cId="4290318485" sldId="257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07T13:55:42.629" v="45" actId="20577"/>
          <ac:spMkLst>
            <pc:docMk/>
            <pc:sldMk cId="4290318485" sldId="257"/>
            <ac:spMk id="3" creationId="{19263BD0-C4EF-4CC2-97F0-98BAF94A23AF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4" creationId="{ADB0C988-1221-43EE-B7DE-ABA2DAE9C10C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5" creationId="{60167643-A31F-4BCE-B0B0-BF2411B5EA1F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6" creationId="{B71514EE-DC97-4483-80C5-DAB23F35A130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9" creationId="{68DF2376-62D9-4297-80B7-A6F5F74E4F24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0" creationId="{E3D772AD-F9FB-43FA-8E8B-C7CBCA52C736}"/>
          </ac:spMkLst>
        </pc:spChg>
        <pc:spChg chg="add mod">
          <ac:chgData name="Kevin Gosse" userId="1a3787f89d226f4e" providerId="LiveId" clId="{00DE7C9E-F4F8-449F-BA8E-2D49CC384C60}" dt="2020-05-07T13:55:52.733" v="46" actId="20577"/>
          <ac:spMkLst>
            <pc:docMk/>
            <pc:sldMk cId="4290318485" sldId="257"/>
            <ac:spMk id="11" creationId="{62E8F10F-6540-445C-B50F-E7163BC2E44F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2" creationId="{FE1FF5ED-42EC-4183-AE84-64E0F66C66D5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3" creationId="{AFEECFE1-1388-4600-B650-6B5EE81FAC7A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4" creationId="{B25DAE3C-D519-4379-AE2F-518D1CEE6866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5" creationId="{0E1606B9-F43F-4F90-B604-B78AEE4805B5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6" creationId="{12D14A6D-E543-4CFD-A0CF-AE37117BC8BC}"/>
          </ac:spMkLst>
        </pc:spChg>
        <pc:spChg chg="add mod">
          <ac:chgData name="Kevin Gosse" userId="1a3787f89d226f4e" providerId="LiveId" clId="{00DE7C9E-F4F8-449F-BA8E-2D49CC384C60}" dt="2020-05-07T13:55:59.278" v="49" actId="20577"/>
          <ac:spMkLst>
            <pc:docMk/>
            <pc:sldMk cId="4290318485" sldId="257"/>
            <ac:spMk id="17" creationId="{83CEC164-9567-404B-B063-C8DFD6344444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8" creationId="{5BC8D1D0-7175-431D-858A-63E7C8C5FEE7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9" creationId="{D07E533A-8730-4349-8057-0A25C59D55FE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20" creationId="{53D962CF-2FD6-4F05-889A-6CA3859A15AD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21" creationId="{F5D520A6-BC70-4621-BA88-65540A1F9FAC}"/>
          </ac:spMkLst>
        </pc:spChg>
        <pc:spChg chg="add mod">
          <ac:chgData name="Kevin Gosse" userId="1a3787f89d226f4e" providerId="LiveId" clId="{00DE7C9E-F4F8-449F-BA8E-2D49CC384C60}" dt="2020-05-07T13:55:55.068" v="47" actId="20577"/>
          <ac:spMkLst>
            <pc:docMk/>
            <pc:sldMk cId="4290318485" sldId="257"/>
            <ac:spMk id="22" creationId="{6B86375B-7E9B-47A9-AC41-BC23A9DC8763}"/>
          </ac:spMkLst>
        </pc:spChg>
        <pc:cxnChg chg="add mod">
          <ac:chgData name="Kevin Gosse" userId="1a3787f89d226f4e" providerId="LiveId" clId="{00DE7C9E-F4F8-449F-BA8E-2D49CC384C60}" dt="2020-05-07T13:55:38.641" v="44" actId="1076"/>
          <ac:cxnSpMkLst>
            <pc:docMk/>
            <pc:sldMk cId="4290318485" sldId="257"/>
            <ac:cxnSpMk id="7" creationId="{461A366F-1D69-407D-8832-0E4B5DBFB76E}"/>
          </ac:cxnSpMkLst>
        </pc:cxnChg>
        <pc:cxnChg chg="add mod">
          <ac:chgData name="Kevin Gosse" userId="1a3787f89d226f4e" providerId="LiveId" clId="{00DE7C9E-F4F8-449F-BA8E-2D49CC384C60}" dt="2020-05-07T13:55:38.641" v="44" actId="1076"/>
          <ac:cxnSpMkLst>
            <pc:docMk/>
            <pc:sldMk cId="4290318485" sldId="257"/>
            <ac:cxnSpMk id="8" creationId="{ADEDB82D-1EE5-4848-B0F1-A3D44D8335BF}"/>
          </ac:cxnSpMkLst>
        </pc:cxnChg>
      </pc:sldChg>
      <pc:sldChg chg="modSp add del modTransition">
        <pc:chgData name="Kevin Gosse" userId="1a3787f89d226f4e" providerId="LiveId" clId="{00DE7C9E-F4F8-449F-BA8E-2D49CC384C60}" dt="2020-05-30T15:44:44.567" v="4554" actId="2696"/>
        <pc:sldMkLst>
          <pc:docMk/>
          <pc:sldMk cId="1788577153" sldId="258"/>
        </pc:sldMkLst>
        <pc:spChg chg="mod">
          <ac:chgData name="Kevin Gosse" userId="1a3787f89d226f4e" providerId="LiveId" clId="{00DE7C9E-F4F8-449F-BA8E-2D49CC384C60}" dt="2020-05-07T13:58:52.417" v="69" actId="20577"/>
          <ac:spMkLst>
            <pc:docMk/>
            <pc:sldMk cId="1788577153" sldId="258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07T14:02:01.648" v="325" actId="20577"/>
          <ac:spMkLst>
            <pc:docMk/>
            <pc:sldMk cId="1788577153" sldId="258"/>
            <ac:spMk id="3" creationId="{19263BD0-C4EF-4CC2-97F0-98BAF94A23AF}"/>
          </ac:spMkLst>
        </pc:spChg>
      </pc:sldChg>
      <pc:sldChg chg="modSp add del modTransition">
        <pc:chgData name="Kevin Gosse" userId="1a3787f89d226f4e" providerId="LiveId" clId="{00DE7C9E-F4F8-449F-BA8E-2D49CC384C60}" dt="2020-05-30T15:44:44.575" v="4555" actId="2696"/>
        <pc:sldMkLst>
          <pc:docMk/>
          <pc:sldMk cId="459651802" sldId="259"/>
        </pc:sldMkLst>
        <pc:spChg chg="mod">
          <ac:chgData name="Kevin Gosse" userId="1a3787f89d226f4e" providerId="LiveId" clId="{00DE7C9E-F4F8-449F-BA8E-2D49CC384C60}" dt="2020-05-07T14:02:08.593" v="349" actId="20577"/>
          <ac:spMkLst>
            <pc:docMk/>
            <pc:sldMk cId="459651802" sldId="259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12T13:03:10.827" v="421" actId="20577"/>
          <ac:spMkLst>
            <pc:docMk/>
            <pc:sldMk cId="459651802" sldId="259"/>
            <ac:spMk id="3" creationId="{19263BD0-C4EF-4CC2-97F0-98BAF94A23AF}"/>
          </ac:spMkLst>
        </pc:spChg>
      </pc:sldChg>
      <pc:sldChg chg="modSp add del modTransition">
        <pc:chgData name="Kevin Gosse" userId="1a3787f89d226f4e" providerId="LiveId" clId="{00DE7C9E-F4F8-449F-BA8E-2D49CC384C60}" dt="2020-05-30T15:44:44.584" v="4556" actId="2696"/>
        <pc:sldMkLst>
          <pc:docMk/>
          <pc:sldMk cId="4068878228" sldId="260"/>
        </pc:sldMkLst>
        <pc:spChg chg="mod">
          <ac:chgData name="Kevin Gosse" userId="1a3787f89d226f4e" providerId="LiveId" clId="{00DE7C9E-F4F8-449F-BA8E-2D49CC384C60}" dt="2020-05-12T13:03:32.796" v="442" actId="20577"/>
          <ac:spMkLst>
            <pc:docMk/>
            <pc:sldMk cId="4068878228" sldId="260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12T13:06:35.995" v="869" actId="20577"/>
          <ac:spMkLst>
            <pc:docMk/>
            <pc:sldMk cId="4068878228" sldId="260"/>
            <ac:spMk id="3" creationId="{19263BD0-C4EF-4CC2-97F0-98BAF94A23AF}"/>
          </ac:spMkLst>
        </pc:spChg>
      </pc:sldChg>
      <pc:sldChg chg="modSp add del modTransition">
        <pc:chgData name="Kevin Gosse" userId="1a3787f89d226f4e" providerId="LiveId" clId="{00DE7C9E-F4F8-449F-BA8E-2D49CC384C60}" dt="2020-05-30T15:44:44.593" v="4557" actId="2696"/>
        <pc:sldMkLst>
          <pc:docMk/>
          <pc:sldMk cId="3038233561" sldId="261"/>
        </pc:sldMkLst>
        <pc:spChg chg="mod">
          <ac:chgData name="Kevin Gosse" userId="1a3787f89d226f4e" providerId="LiveId" clId="{00DE7C9E-F4F8-449F-BA8E-2D49CC384C60}" dt="2020-05-12T13:08:24.657" v="909" actId="20577"/>
          <ac:spMkLst>
            <pc:docMk/>
            <pc:sldMk cId="3038233561" sldId="261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12T14:05:26.766" v="1726" actId="20577"/>
          <ac:spMkLst>
            <pc:docMk/>
            <pc:sldMk cId="3038233561" sldId="261"/>
            <ac:spMk id="3" creationId="{19263BD0-C4EF-4CC2-97F0-98BAF94A23AF}"/>
          </ac:spMkLst>
        </pc:spChg>
      </pc:sldChg>
      <pc:sldChg chg="modSp add del modTransition">
        <pc:chgData name="Kevin Gosse" userId="1a3787f89d226f4e" providerId="LiveId" clId="{00DE7C9E-F4F8-449F-BA8E-2D49CC384C60}" dt="2020-05-30T15:44:44.602" v="4558" actId="2696"/>
        <pc:sldMkLst>
          <pc:docMk/>
          <pc:sldMk cId="709728086" sldId="262"/>
        </pc:sldMkLst>
        <pc:spChg chg="mod">
          <ac:chgData name="Kevin Gosse" userId="1a3787f89d226f4e" providerId="LiveId" clId="{00DE7C9E-F4F8-449F-BA8E-2D49CC384C60}" dt="2020-05-12T13:15:42.916" v="1073" actId="20577"/>
          <ac:spMkLst>
            <pc:docMk/>
            <pc:sldMk cId="709728086" sldId="262"/>
            <ac:spMk id="2" creationId="{ABC43FBD-F4CF-4EB7-A053-9FBAA2F850CF}"/>
          </ac:spMkLst>
        </pc:spChg>
        <pc:spChg chg="mod">
          <ac:chgData name="Kevin Gosse" userId="1a3787f89d226f4e" providerId="LiveId" clId="{00DE7C9E-F4F8-449F-BA8E-2D49CC384C60}" dt="2020-05-14T14:47:53.511" v="2078" actId="20577"/>
          <ac:spMkLst>
            <pc:docMk/>
            <pc:sldMk cId="709728086" sldId="262"/>
            <ac:spMk id="3" creationId="{D0B18ACC-E21C-40BE-9899-9DED6F900611}"/>
          </ac:spMkLst>
        </pc:spChg>
      </pc:sldChg>
      <pc:sldChg chg="modSp add del modTransition">
        <pc:chgData name="Kevin Gosse" userId="1a3787f89d226f4e" providerId="LiveId" clId="{00DE7C9E-F4F8-449F-BA8E-2D49CC384C60}" dt="2020-05-30T15:44:44.608" v="4559" actId="2696"/>
        <pc:sldMkLst>
          <pc:docMk/>
          <pc:sldMk cId="2039801421" sldId="263"/>
        </pc:sldMkLst>
        <pc:spChg chg="mod">
          <ac:chgData name="Kevin Gosse" userId="1a3787f89d226f4e" providerId="LiveId" clId="{00DE7C9E-F4F8-449F-BA8E-2D49CC384C60}" dt="2020-05-15T14:13:38.714" v="2587" actId="20577"/>
          <ac:spMkLst>
            <pc:docMk/>
            <pc:sldMk cId="2039801421" sldId="263"/>
            <ac:spMk id="2" creationId="{F5FC78A5-07DF-439B-BEF6-3450D006DE9A}"/>
          </ac:spMkLst>
        </pc:spChg>
        <pc:spChg chg="mod">
          <ac:chgData name="Kevin Gosse" userId="1a3787f89d226f4e" providerId="LiveId" clId="{00DE7C9E-F4F8-449F-BA8E-2D49CC384C60}" dt="2020-05-15T14:13:31.395" v="2579" actId="20577"/>
          <ac:spMkLst>
            <pc:docMk/>
            <pc:sldMk cId="2039801421" sldId="263"/>
            <ac:spMk id="3" creationId="{85BAA003-8A50-4C97-A39B-EA1000ADEB46}"/>
          </ac:spMkLst>
        </pc:spChg>
      </pc:sldChg>
      <pc:sldChg chg="modSp add del modTransition">
        <pc:chgData name="Kevin Gosse" userId="1a3787f89d226f4e" providerId="LiveId" clId="{00DE7C9E-F4F8-449F-BA8E-2D49CC384C60}" dt="2020-05-30T15:44:44.619" v="4560" actId="2696"/>
        <pc:sldMkLst>
          <pc:docMk/>
          <pc:sldMk cId="1572557586" sldId="264"/>
        </pc:sldMkLst>
        <pc:spChg chg="mod">
          <ac:chgData name="Kevin Gosse" userId="1a3787f89d226f4e" providerId="LiveId" clId="{00DE7C9E-F4F8-449F-BA8E-2D49CC384C60}" dt="2020-05-19T10:24:29.514" v="2605" actId="20577"/>
          <ac:spMkLst>
            <pc:docMk/>
            <pc:sldMk cId="1572557586" sldId="264"/>
            <ac:spMk id="2" creationId="{CB966FD5-B291-472E-8681-A50E44DA98DE}"/>
          </ac:spMkLst>
        </pc:spChg>
        <pc:spChg chg="mod">
          <ac:chgData name="Kevin Gosse" userId="1a3787f89d226f4e" providerId="LiveId" clId="{00DE7C9E-F4F8-449F-BA8E-2D49CC384C60}" dt="2020-05-19T14:50:40.587" v="2863" actId="20577"/>
          <ac:spMkLst>
            <pc:docMk/>
            <pc:sldMk cId="1572557586" sldId="264"/>
            <ac:spMk id="3" creationId="{D7B04477-2041-4220-B7E9-F670E1A1A078}"/>
          </ac:spMkLst>
        </pc:spChg>
      </pc:sldChg>
      <pc:sldChg chg="modSp add del modTransition">
        <pc:chgData name="Kevin Gosse" userId="1a3787f89d226f4e" providerId="LiveId" clId="{00DE7C9E-F4F8-449F-BA8E-2D49CC384C60}" dt="2020-05-30T15:44:44.635" v="4561" actId="2696"/>
        <pc:sldMkLst>
          <pc:docMk/>
          <pc:sldMk cId="1884586812" sldId="265"/>
        </pc:sldMkLst>
        <pc:spChg chg="mod">
          <ac:chgData name="Kevin Gosse" userId="1a3787f89d226f4e" providerId="LiveId" clId="{00DE7C9E-F4F8-449F-BA8E-2D49CC384C60}" dt="2020-05-19T14:26:32.218" v="2801" actId="20577"/>
          <ac:spMkLst>
            <pc:docMk/>
            <pc:sldMk cId="1884586812" sldId="265"/>
            <ac:spMk id="2" creationId="{6DB53E91-D9F0-44A4-82CF-EEB2DA372661}"/>
          </ac:spMkLst>
        </pc:spChg>
        <pc:spChg chg="mod">
          <ac:chgData name="Kevin Gosse" userId="1a3787f89d226f4e" providerId="LiveId" clId="{00DE7C9E-F4F8-449F-BA8E-2D49CC384C60}" dt="2020-05-20T12:07:47.965" v="3273" actId="20577"/>
          <ac:spMkLst>
            <pc:docMk/>
            <pc:sldMk cId="1884586812" sldId="265"/>
            <ac:spMk id="3" creationId="{30036E87-0ED2-4A37-B0F7-7533BC015E99}"/>
          </ac:spMkLst>
        </pc:spChg>
      </pc:sldChg>
      <pc:sldChg chg="modSp add del modTransition">
        <pc:chgData name="Kevin Gosse" userId="1a3787f89d226f4e" providerId="LiveId" clId="{00DE7C9E-F4F8-449F-BA8E-2D49CC384C60}" dt="2020-05-30T15:44:44.645" v="4562" actId="2696"/>
        <pc:sldMkLst>
          <pc:docMk/>
          <pc:sldMk cId="954994212" sldId="266"/>
        </pc:sldMkLst>
        <pc:spChg chg="mod">
          <ac:chgData name="Kevin Gosse" userId="1a3787f89d226f4e" providerId="LiveId" clId="{00DE7C9E-F4F8-449F-BA8E-2D49CC384C60}" dt="2020-05-19T14:26:42.299" v="2830" actId="20577"/>
          <ac:spMkLst>
            <pc:docMk/>
            <pc:sldMk cId="954994212" sldId="266"/>
            <ac:spMk id="2" creationId="{8082246D-2BAC-49D5-91A9-6AC0E19961FA}"/>
          </ac:spMkLst>
        </pc:spChg>
      </pc:sldChg>
      <pc:sldChg chg="modSp ord modAnim">
        <pc:chgData name="Kevin Gosse" userId="1a3787f89d226f4e" providerId="LiveId" clId="{00DE7C9E-F4F8-449F-BA8E-2D49CC384C60}" dt="2020-05-27T11:13:19.099" v="4506" actId="27636"/>
        <pc:sldMkLst>
          <pc:docMk/>
          <pc:sldMk cId="663233426" sldId="270"/>
        </pc:sldMkLst>
        <pc:spChg chg="mod">
          <ac:chgData name="Kevin Gosse" userId="1a3787f89d226f4e" providerId="LiveId" clId="{00DE7C9E-F4F8-449F-BA8E-2D49CC384C60}" dt="2020-05-24T20:17:52.919" v="3309" actId="20577"/>
          <ac:spMkLst>
            <pc:docMk/>
            <pc:sldMk cId="663233426" sldId="270"/>
            <ac:spMk id="2" creationId="{AD853DD5-7C83-41A8-AB6A-994FB0B5AA95}"/>
          </ac:spMkLst>
        </pc:spChg>
        <pc:spChg chg="mod">
          <ac:chgData name="Kevin Gosse" userId="1a3787f89d226f4e" providerId="LiveId" clId="{00DE7C9E-F4F8-449F-BA8E-2D49CC384C60}" dt="2020-05-27T11:13:15.181" v="4504" actId="27636"/>
          <ac:spMkLst>
            <pc:docMk/>
            <pc:sldMk cId="663233426" sldId="270"/>
            <ac:spMk id="3" creationId="{CF00EC47-EB90-4197-AA86-4A294E751FA3}"/>
          </ac:spMkLst>
        </pc:spChg>
        <pc:spChg chg="mod">
          <ac:chgData name="Kevin Gosse" userId="1a3787f89d226f4e" providerId="LiveId" clId="{00DE7C9E-F4F8-449F-BA8E-2D49CC384C60}" dt="2020-05-27T11:13:19.099" v="4506" actId="27636"/>
          <ac:spMkLst>
            <pc:docMk/>
            <pc:sldMk cId="663233426" sldId="270"/>
            <ac:spMk id="4" creationId="{030FBF6D-B68F-470E-A686-7C323838607A}"/>
          </ac:spMkLst>
        </pc:spChg>
        <pc:spChg chg="mod">
          <ac:chgData name="Kevin Gosse" userId="1a3787f89d226f4e" providerId="LiveId" clId="{00DE7C9E-F4F8-449F-BA8E-2D49CC384C60}" dt="2020-05-24T20:19:02.170" v="3356" actId="1036"/>
          <ac:spMkLst>
            <pc:docMk/>
            <pc:sldMk cId="663233426" sldId="270"/>
            <ac:spMk id="5" creationId="{18C559B3-757C-47B9-B6ED-F8C948B3D546}"/>
          </ac:spMkLst>
        </pc:spChg>
      </pc:sldChg>
      <pc:sldChg chg="addSp delSp modSp add delAnim modAnim">
        <pc:chgData name="Kevin Gosse" userId="1a3787f89d226f4e" providerId="LiveId" clId="{00DE7C9E-F4F8-449F-BA8E-2D49CC384C60}" dt="2020-05-30T13:08:56.292" v="4551" actId="20577"/>
        <pc:sldMkLst>
          <pc:docMk/>
          <pc:sldMk cId="157162589" sldId="271"/>
        </pc:sldMkLst>
        <pc:spChg chg="del">
          <ac:chgData name="Kevin Gosse" userId="1a3787f89d226f4e" providerId="LiveId" clId="{00DE7C9E-F4F8-449F-BA8E-2D49CC384C60}" dt="2020-05-25T18:13:20.630" v="3438" actId="478"/>
          <ac:spMkLst>
            <pc:docMk/>
            <pc:sldMk cId="157162589" sldId="271"/>
            <ac:spMk id="2" creationId="{D8C34682-FE7B-4A63-83BC-CEAF086FF20B}"/>
          </ac:spMkLst>
        </pc:spChg>
        <pc:spChg chg="del">
          <ac:chgData name="Kevin Gosse" userId="1a3787f89d226f4e" providerId="LiveId" clId="{00DE7C9E-F4F8-449F-BA8E-2D49CC384C60}" dt="2020-05-25T18:00:24.026" v="3365"/>
          <ac:spMkLst>
            <pc:docMk/>
            <pc:sldMk cId="157162589" sldId="271"/>
            <ac:spMk id="3" creationId="{4B241708-489B-4A3F-9D19-A696419021B6}"/>
          </ac:spMkLst>
        </pc:spChg>
        <pc:spChg chg="add del mod">
          <ac:chgData name="Kevin Gosse" userId="1a3787f89d226f4e" providerId="LiveId" clId="{00DE7C9E-F4F8-449F-BA8E-2D49CC384C60}" dt="2020-05-25T18:13:44.874" v="3449" actId="478"/>
          <ac:spMkLst>
            <pc:docMk/>
            <pc:sldMk cId="157162589" sldId="271"/>
            <ac:spMk id="5" creationId="{2FCCAF88-AC5F-485A-B412-EF22EA1EC20D}"/>
          </ac:spMkLst>
        </pc:spChg>
        <pc:spChg chg="add mod">
          <ac:chgData name="Kevin Gosse" userId="1a3787f89d226f4e" providerId="LiveId" clId="{00DE7C9E-F4F8-449F-BA8E-2D49CC384C60}" dt="2020-05-26T11:56:55.530" v="4121" actId="164"/>
          <ac:spMkLst>
            <pc:docMk/>
            <pc:sldMk cId="157162589" sldId="271"/>
            <ac:spMk id="5" creationId="{74CF86F0-71B3-44FE-919C-22D5A85E23B1}"/>
          </ac:spMkLst>
        </pc:spChg>
        <pc:spChg chg="add mod">
          <ac:chgData name="Kevin Gosse" userId="1a3787f89d226f4e" providerId="LiveId" clId="{00DE7C9E-F4F8-449F-BA8E-2D49CC384C60}" dt="2020-05-25T18:02:28.884" v="3402" actId="1076"/>
          <ac:spMkLst>
            <pc:docMk/>
            <pc:sldMk cId="157162589" sldId="271"/>
            <ac:spMk id="6" creationId="{5C85AB83-CA9A-4592-946E-4205117B202F}"/>
          </ac:spMkLst>
        </pc:spChg>
        <pc:spChg chg="add mod ord topLvl">
          <ac:chgData name="Kevin Gosse" userId="1a3787f89d226f4e" providerId="LiveId" clId="{00DE7C9E-F4F8-449F-BA8E-2D49CC384C60}" dt="2020-05-26T11:53:15.612" v="4078" actId="165"/>
          <ac:spMkLst>
            <pc:docMk/>
            <pc:sldMk cId="157162589" sldId="271"/>
            <ac:spMk id="8" creationId="{5570068C-6F86-4487-8834-FC6B44668D44}"/>
          </ac:spMkLst>
        </pc:spChg>
        <pc:spChg chg="add mod ord topLvl">
          <ac:chgData name="Kevin Gosse" userId="1a3787f89d226f4e" providerId="LiveId" clId="{00DE7C9E-F4F8-449F-BA8E-2D49CC384C60}" dt="2020-05-26T11:53:15.612" v="4078" actId="165"/>
          <ac:spMkLst>
            <pc:docMk/>
            <pc:sldMk cId="157162589" sldId="271"/>
            <ac:spMk id="9" creationId="{7B2125BD-FBD5-4A6F-A5C0-9E18DB6C37AC}"/>
          </ac:spMkLst>
        </pc:spChg>
        <pc:spChg chg="add mod topLvl">
          <ac:chgData name="Kevin Gosse" userId="1a3787f89d226f4e" providerId="LiveId" clId="{00DE7C9E-F4F8-449F-BA8E-2D49CC384C60}" dt="2020-05-25T18:18:36.195" v="3506" actId="165"/>
          <ac:spMkLst>
            <pc:docMk/>
            <pc:sldMk cId="157162589" sldId="271"/>
            <ac:spMk id="10" creationId="{7AE1F85A-B273-4EDB-BEC5-BFE58F7B8FEA}"/>
          </ac:spMkLst>
        </pc:spChg>
        <pc:spChg chg="del mod topLvl">
          <ac:chgData name="Kevin Gosse" userId="1a3787f89d226f4e" providerId="LiveId" clId="{00DE7C9E-F4F8-449F-BA8E-2D49CC384C60}" dt="2020-05-25T18:13:51.661" v="3452" actId="478"/>
          <ac:spMkLst>
            <pc:docMk/>
            <pc:sldMk cId="157162589" sldId="271"/>
            <ac:spMk id="13" creationId="{16D6DB40-9BE4-4989-B2A7-44E503A05EA8}"/>
          </ac:spMkLst>
        </pc:spChg>
        <pc:spChg chg="mod topLvl">
          <ac:chgData name="Kevin Gosse" userId="1a3787f89d226f4e" providerId="LiveId" clId="{00DE7C9E-F4F8-449F-BA8E-2D49CC384C60}" dt="2020-05-25T18:29:35.403" v="3687" actId="20577"/>
          <ac:spMkLst>
            <pc:docMk/>
            <pc:sldMk cId="157162589" sldId="271"/>
            <ac:spMk id="14" creationId="{CA805BB3-7C39-4EB8-897B-12F6008AA753}"/>
          </ac:spMkLst>
        </pc:spChg>
        <pc:spChg chg="mod topLvl">
          <ac:chgData name="Kevin Gosse" userId="1a3787f89d226f4e" providerId="LiveId" clId="{00DE7C9E-F4F8-449F-BA8E-2D49CC384C60}" dt="2020-05-25T18:29:41.423" v="3700" actId="20577"/>
          <ac:spMkLst>
            <pc:docMk/>
            <pc:sldMk cId="157162589" sldId="271"/>
            <ac:spMk id="15" creationId="{AC404502-1E41-4002-93D3-D2BF57B4597E}"/>
          </ac:spMkLst>
        </pc:spChg>
        <pc:spChg chg="add mod">
          <ac:chgData name="Kevin Gosse" userId="1a3787f89d226f4e" providerId="LiveId" clId="{00DE7C9E-F4F8-449F-BA8E-2D49CC384C60}" dt="2020-05-25T18:21:47.814" v="3526" actId="1076"/>
          <ac:spMkLst>
            <pc:docMk/>
            <pc:sldMk cId="157162589" sldId="271"/>
            <ac:spMk id="25" creationId="{F128BAEC-7655-4277-825B-BCF3F00471EC}"/>
          </ac:spMkLst>
        </pc:spChg>
        <pc:spChg chg="add mod">
          <ac:chgData name="Kevin Gosse" userId="1a3787f89d226f4e" providerId="LiveId" clId="{00DE7C9E-F4F8-449F-BA8E-2D49CC384C60}" dt="2020-05-30T13:08:54.139" v="4549" actId="14100"/>
          <ac:spMkLst>
            <pc:docMk/>
            <pc:sldMk cId="157162589" sldId="271"/>
            <ac:spMk id="26" creationId="{E5A1AEF2-95B4-4919-9983-96A00EAEEC3C}"/>
          </ac:spMkLst>
        </pc:spChg>
        <pc:spChg chg="add mod">
          <ac:chgData name="Kevin Gosse" userId="1a3787f89d226f4e" providerId="LiveId" clId="{00DE7C9E-F4F8-449F-BA8E-2D49CC384C60}" dt="2020-05-25T18:51:35.969" v="3915" actId="962"/>
          <ac:spMkLst>
            <pc:docMk/>
            <pc:sldMk cId="157162589" sldId="271"/>
            <ac:spMk id="27" creationId="{14B4E3EF-3F93-429C-B047-F9BCE6F1874C}"/>
          </ac:spMkLst>
        </pc:spChg>
        <pc:spChg chg="add mod">
          <ac:chgData name="Kevin Gosse" userId="1a3787f89d226f4e" providerId="LiveId" clId="{00DE7C9E-F4F8-449F-BA8E-2D49CC384C60}" dt="2020-05-26T11:56:55.530" v="4121" actId="164"/>
          <ac:spMkLst>
            <pc:docMk/>
            <pc:sldMk cId="157162589" sldId="271"/>
            <ac:spMk id="28" creationId="{0B8053E2-D0D4-474E-A17B-F0F684AEF1E8}"/>
          </ac:spMkLst>
        </pc:spChg>
        <pc:spChg chg="add mod">
          <ac:chgData name="Kevin Gosse" userId="1a3787f89d226f4e" providerId="LiveId" clId="{00DE7C9E-F4F8-449F-BA8E-2D49CC384C60}" dt="2020-05-25T18:28:50.606" v="3681" actId="692"/>
          <ac:spMkLst>
            <pc:docMk/>
            <pc:sldMk cId="157162589" sldId="271"/>
            <ac:spMk id="31" creationId="{78DCB270-9A56-4ECC-B75A-26A86BC64E0B}"/>
          </ac:spMkLst>
        </pc:spChg>
        <pc:spChg chg="add mod">
          <ac:chgData name="Kevin Gosse" userId="1a3787f89d226f4e" providerId="LiveId" clId="{00DE7C9E-F4F8-449F-BA8E-2D49CC384C60}" dt="2020-05-25T18:28:53.564" v="3682" actId="692"/>
          <ac:spMkLst>
            <pc:docMk/>
            <pc:sldMk cId="157162589" sldId="271"/>
            <ac:spMk id="32" creationId="{79FB8D1A-3E52-4256-97A0-6E8DAE977EC3}"/>
          </ac:spMkLst>
        </pc:spChg>
        <pc:spChg chg="add mod">
          <ac:chgData name="Kevin Gosse" userId="1a3787f89d226f4e" providerId="LiveId" clId="{00DE7C9E-F4F8-449F-BA8E-2D49CC384C60}" dt="2020-05-26T16:42:32.627" v="4455" actId="1076"/>
          <ac:spMkLst>
            <pc:docMk/>
            <pc:sldMk cId="157162589" sldId="271"/>
            <ac:spMk id="33" creationId="{986D8954-EC7F-4A8C-85F1-4C3DFF0222DD}"/>
          </ac:spMkLst>
        </pc:spChg>
        <pc:spChg chg="add del mod">
          <ac:chgData name="Kevin Gosse" userId="1a3787f89d226f4e" providerId="LiveId" clId="{00DE7C9E-F4F8-449F-BA8E-2D49CC384C60}" dt="2020-05-25T18:33:50.683" v="3747" actId="478"/>
          <ac:spMkLst>
            <pc:docMk/>
            <pc:sldMk cId="157162589" sldId="271"/>
            <ac:spMk id="33" creationId="{C5B8C3DB-3FB4-4C2B-B498-46F29DE8D855}"/>
          </ac:spMkLst>
        </pc:spChg>
        <pc:spChg chg="add del">
          <ac:chgData name="Kevin Gosse" userId="1a3787f89d226f4e" providerId="LiveId" clId="{00DE7C9E-F4F8-449F-BA8E-2D49CC384C60}" dt="2020-05-26T16:44:33.799" v="4459"/>
          <ac:spMkLst>
            <pc:docMk/>
            <pc:sldMk cId="157162589" sldId="271"/>
            <ac:spMk id="34" creationId="{B85CA1EB-4DC8-4627-8996-752DB2C8BA8F}"/>
          </ac:spMkLst>
        </pc:spChg>
        <pc:spChg chg="add mod">
          <ac:chgData name="Kevin Gosse" userId="1a3787f89d226f4e" providerId="LiveId" clId="{00DE7C9E-F4F8-449F-BA8E-2D49CC384C60}" dt="2020-05-26T16:45:51.720" v="4476" actId="1076"/>
          <ac:spMkLst>
            <pc:docMk/>
            <pc:sldMk cId="157162589" sldId="271"/>
            <ac:spMk id="35" creationId="{23FFF287-E0C6-4258-8CED-B7DBE22DEFFB}"/>
          </ac:spMkLst>
        </pc:spChg>
        <pc:spChg chg="add mod">
          <ac:chgData name="Kevin Gosse" userId="1a3787f89d226f4e" providerId="LiveId" clId="{00DE7C9E-F4F8-449F-BA8E-2D49CC384C60}" dt="2020-05-26T16:39:22.541" v="4446" actId="1036"/>
          <ac:spMkLst>
            <pc:docMk/>
            <pc:sldMk cId="157162589" sldId="271"/>
            <ac:spMk id="39" creationId="{9FD12A71-6F9A-40A4-915F-06B28B19F25D}"/>
          </ac:spMkLst>
        </pc:spChg>
        <pc:spChg chg="add mod">
          <ac:chgData name="Kevin Gosse" userId="1a3787f89d226f4e" providerId="LiveId" clId="{00DE7C9E-F4F8-449F-BA8E-2D49CC384C60}" dt="2020-05-25T18:38:24.603" v="3832" actId="1076"/>
          <ac:spMkLst>
            <pc:docMk/>
            <pc:sldMk cId="157162589" sldId="271"/>
            <ac:spMk id="40" creationId="{FE4B779D-FEE6-471F-B588-1355DF50FE53}"/>
          </ac:spMkLst>
        </pc:spChg>
        <pc:spChg chg="add del mod">
          <ac:chgData name="Kevin Gosse" userId="1a3787f89d226f4e" providerId="LiveId" clId="{00DE7C9E-F4F8-449F-BA8E-2D49CC384C60}" dt="2020-05-26T16:48:34.704" v="4488" actId="478"/>
          <ac:spMkLst>
            <pc:docMk/>
            <pc:sldMk cId="157162589" sldId="271"/>
            <ac:spMk id="41" creationId="{01DA060D-778D-467F-888E-0D207FE33140}"/>
          </ac:spMkLst>
        </pc:spChg>
        <pc:spChg chg="add del">
          <ac:chgData name="Kevin Gosse" userId="1a3787f89d226f4e" providerId="LiveId" clId="{00DE7C9E-F4F8-449F-BA8E-2D49CC384C60}" dt="2020-05-25T18:47:22.448" v="3868"/>
          <ac:spMkLst>
            <pc:docMk/>
            <pc:sldMk cId="157162589" sldId="271"/>
            <ac:spMk id="42" creationId="{FEA2B8E6-C142-4207-A0A8-33F15EE1D1B0}"/>
          </ac:spMkLst>
        </pc:spChg>
        <pc:spChg chg="add del mod">
          <ac:chgData name="Kevin Gosse" userId="1a3787f89d226f4e" providerId="LiveId" clId="{00DE7C9E-F4F8-449F-BA8E-2D49CC384C60}" dt="2020-05-25T18:47:37.424" v="3872"/>
          <ac:spMkLst>
            <pc:docMk/>
            <pc:sldMk cId="157162589" sldId="271"/>
            <ac:spMk id="43" creationId="{619A5B7F-2206-4609-9D2B-40900835FD59}"/>
          </ac:spMkLst>
        </pc:spChg>
        <pc:spChg chg="add mod">
          <ac:chgData name="Kevin Gosse" userId="1a3787f89d226f4e" providerId="LiveId" clId="{00DE7C9E-F4F8-449F-BA8E-2D49CC384C60}" dt="2020-05-25T18:51:08.304" v="3913" actId="1076"/>
          <ac:spMkLst>
            <pc:docMk/>
            <pc:sldMk cId="157162589" sldId="271"/>
            <ac:spMk id="44" creationId="{AED01C36-B2D5-4FAF-9876-D2B80E447804}"/>
          </ac:spMkLst>
        </pc:spChg>
        <pc:spChg chg="add mod">
          <ac:chgData name="Kevin Gosse" userId="1a3787f89d226f4e" providerId="LiveId" clId="{00DE7C9E-F4F8-449F-BA8E-2D49CC384C60}" dt="2020-05-25T18:52:01.628" v="3918" actId="1076"/>
          <ac:spMkLst>
            <pc:docMk/>
            <pc:sldMk cId="157162589" sldId="271"/>
            <ac:spMk id="45" creationId="{63589054-C068-4394-BCFB-BC1F74914206}"/>
          </ac:spMkLst>
        </pc:spChg>
        <pc:grpChg chg="add mod">
          <ac:chgData name="Kevin Gosse" userId="1a3787f89d226f4e" providerId="LiveId" clId="{00DE7C9E-F4F8-449F-BA8E-2D49CC384C60}" dt="2020-05-26T11:56:55.530" v="4121" actId="164"/>
          <ac:grpSpMkLst>
            <pc:docMk/>
            <pc:sldMk cId="157162589" sldId="271"/>
            <ac:grpSpMk id="11" creationId="{325AD162-98B4-4991-AA0B-8B97C129C63E}"/>
          </ac:grpSpMkLst>
        </pc:grpChg>
        <pc:grpChg chg="add del mod">
          <ac:chgData name="Kevin Gosse" userId="1a3787f89d226f4e" providerId="LiveId" clId="{00DE7C9E-F4F8-449F-BA8E-2D49CC384C60}" dt="2020-05-25T18:18:36.195" v="3506" actId="165"/>
          <ac:grpSpMkLst>
            <pc:docMk/>
            <pc:sldMk cId="157162589" sldId="271"/>
            <ac:grpSpMk id="11" creationId="{45C37A1C-6BD9-4056-BB73-376CEF3A989B}"/>
          </ac:grpSpMkLst>
        </pc:grpChg>
        <pc:grpChg chg="add del mod">
          <ac:chgData name="Kevin Gosse" userId="1a3787f89d226f4e" providerId="LiveId" clId="{00DE7C9E-F4F8-449F-BA8E-2D49CC384C60}" dt="2020-05-25T18:13:48.709" v="3451" actId="165"/>
          <ac:grpSpMkLst>
            <pc:docMk/>
            <pc:sldMk cId="157162589" sldId="271"/>
            <ac:grpSpMk id="12" creationId="{0AC15D3B-7015-438E-83A9-040643A13379}"/>
          </ac:grpSpMkLst>
        </pc:grpChg>
        <pc:grpChg chg="add mod">
          <ac:chgData name="Kevin Gosse" userId="1a3787f89d226f4e" providerId="LiveId" clId="{00DE7C9E-F4F8-449F-BA8E-2D49CC384C60}" dt="2020-05-25T18:15:28.451" v="3471" actId="1076"/>
          <ac:grpSpMkLst>
            <pc:docMk/>
            <pc:sldMk cId="157162589" sldId="271"/>
            <ac:grpSpMk id="16" creationId="{0E6FD0A7-D431-4C4B-9500-E137EA37DCEF}"/>
          </ac:grpSpMkLst>
        </pc:grpChg>
        <pc:grpChg chg="add del mod">
          <ac:chgData name="Kevin Gosse" userId="1a3787f89d226f4e" providerId="LiveId" clId="{00DE7C9E-F4F8-449F-BA8E-2D49CC384C60}" dt="2020-05-26T11:53:15.612" v="4078" actId="165"/>
          <ac:grpSpMkLst>
            <pc:docMk/>
            <pc:sldMk cId="157162589" sldId="271"/>
            <ac:grpSpMk id="24" creationId="{E762FA07-5BEE-40AF-8F28-4CB9D27C4173}"/>
          </ac:grpSpMkLst>
        </pc:grpChg>
        <pc:picChg chg="add mod ord">
          <ac:chgData name="Kevin Gosse" userId="1a3787f89d226f4e" providerId="LiveId" clId="{00DE7C9E-F4F8-449F-BA8E-2D49CC384C60}" dt="2020-05-26T16:38:49.313" v="4366" actId="167"/>
          <ac:picMkLst>
            <pc:docMk/>
            <pc:sldMk cId="157162589" sldId="271"/>
            <ac:picMk id="2" creationId="{1CB072B5-5142-46C8-839C-A5A9FAC2AEE3}"/>
          </ac:picMkLst>
        </pc:picChg>
        <pc:picChg chg="add mod ord">
          <ac:chgData name="Kevin Gosse" userId="1a3787f89d226f4e" providerId="LiveId" clId="{00DE7C9E-F4F8-449F-BA8E-2D49CC384C60}" dt="2020-05-26T16:38:52.225" v="4367" actId="167"/>
          <ac:picMkLst>
            <pc:docMk/>
            <pc:sldMk cId="157162589" sldId="271"/>
            <ac:picMk id="4" creationId="{1E5C419B-94B9-4CD6-B226-0F441E2A173B}"/>
          </ac:picMkLst>
        </pc:picChg>
        <pc:picChg chg="add del mod">
          <ac:chgData name="Kevin Gosse" userId="1a3787f89d226f4e" providerId="LiveId" clId="{00DE7C9E-F4F8-449F-BA8E-2D49CC384C60}" dt="2020-05-26T16:38:32.280" v="4362" actId="478"/>
          <ac:picMkLst>
            <pc:docMk/>
            <pc:sldMk cId="157162589" sldId="271"/>
            <ac:picMk id="7" creationId="{CCA9D8F4-FF57-4A51-A165-C8BDCE27EDD9}"/>
          </ac:picMkLst>
        </pc:picChg>
        <pc:cxnChg chg="add mod">
          <ac:chgData name="Kevin Gosse" userId="1a3787f89d226f4e" providerId="LiveId" clId="{00DE7C9E-F4F8-449F-BA8E-2D49CC384C60}" dt="2020-05-26T11:56:55.530" v="4121" actId="164"/>
          <ac:cxnSpMkLst>
            <pc:docMk/>
            <pc:sldMk cId="157162589" sldId="271"/>
            <ac:cxnSpMk id="3" creationId="{D39E6031-90B0-45B9-BCB6-897FADA4818B}"/>
          </ac:cxnSpMkLst>
        </pc:cxnChg>
        <pc:cxnChg chg="add del mod">
          <ac:chgData name="Kevin Gosse" userId="1a3787f89d226f4e" providerId="LiveId" clId="{00DE7C9E-F4F8-449F-BA8E-2D49CC384C60}" dt="2020-05-25T18:16:32.259" v="3474" actId="11529"/>
          <ac:cxnSpMkLst>
            <pc:docMk/>
            <pc:sldMk cId="157162589" sldId="271"/>
            <ac:cxnSpMk id="18" creationId="{E7D2DEFB-B4D4-4CCB-8CF8-0CF3199A08F6}"/>
          </ac:cxnSpMkLst>
        </pc:cxnChg>
        <pc:cxnChg chg="add mod">
          <ac:chgData name="Kevin Gosse" userId="1a3787f89d226f4e" providerId="LiveId" clId="{00DE7C9E-F4F8-449F-BA8E-2D49CC384C60}" dt="2020-05-25T18:17:02.610" v="3498" actId="1076"/>
          <ac:cxnSpMkLst>
            <pc:docMk/>
            <pc:sldMk cId="157162589" sldId="271"/>
            <ac:cxnSpMk id="20" creationId="{7AC838C9-4FF9-49B1-B608-D50CB67C911F}"/>
          </ac:cxnSpMkLst>
        </pc:cxnChg>
        <pc:cxnChg chg="add mod">
          <ac:chgData name="Kevin Gosse" userId="1a3787f89d226f4e" providerId="LiveId" clId="{00DE7C9E-F4F8-449F-BA8E-2D49CC384C60}" dt="2020-05-26T16:39:08.571" v="4420" actId="14100"/>
          <ac:cxnSpMkLst>
            <pc:docMk/>
            <pc:sldMk cId="157162589" sldId="271"/>
            <ac:cxnSpMk id="22" creationId="{77F4719A-9E01-46BF-9FA3-F0588EA03021}"/>
          </ac:cxnSpMkLst>
        </pc:cxnChg>
        <pc:cxnChg chg="add del mod">
          <ac:chgData name="Kevin Gosse" userId="1a3787f89d226f4e" providerId="LiveId" clId="{00DE7C9E-F4F8-449F-BA8E-2D49CC384C60}" dt="2020-05-25T18:27:47.912" v="3592" actId="478"/>
          <ac:cxnSpMkLst>
            <pc:docMk/>
            <pc:sldMk cId="157162589" sldId="271"/>
            <ac:cxnSpMk id="29" creationId="{31A99135-C09C-432B-850D-0CF65C1AA12D}"/>
          </ac:cxnSpMkLst>
        </pc:cxnChg>
        <pc:cxnChg chg="add del mod">
          <ac:chgData name="Kevin Gosse" userId="1a3787f89d226f4e" providerId="LiveId" clId="{00DE7C9E-F4F8-449F-BA8E-2D49CC384C60}" dt="2020-05-25T18:34:10.597" v="3778" actId="478"/>
          <ac:cxnSpMkLst>
            <pc:docMk/>
            <pc:sldMk cId="157162589" sldId="271"/>
            <ac:cxnSpMk id="35" creationId="{FAEF6324-8A7D-4460-ABC1-4AAD951C042F}"/>
          </ac:cxnSpMkLst>
        </pc:cxnChg>
        <pc:cxnChg chg="add mod">
          <ac:chgData name="Kevin Gosse" userId="1a3787f89d226f4e" providerId="LiveId" clId="{00DE7C9E-F4F8-449F-BA8E-2D49CC384C60}" dt="2020-05-26T16:39:19.424" v="4433" actId="1035"/>
          <ac:cxnSpMkLst>
            <pc:docMk/>
            <pc:sldMk cId="157162589" sldId="271"/>
            <ac:cxnSpMk id="37" creationId="{809A4EA6-3662-4F2D-98F0-996E6A37C178}"/>
          </ac:cxnSpMkLst>
        </pc:cxnChg>
      </pc:sldChg>
      <pc:sldChg chg="addSp delSp modSp add modTransition delAnim modAnim">
        <pc:chgData name="Kevin Gosse" userId="1a3787f89d226f4e" providerId="LiveId" clId="{00DE7C9E-F4F8-449F-BA8E-2D49CC384C60}" dt="2020-05-26T12:54:16.336" v="4150"/>
        <pc:sldMkLst>
          <pc:docMk/>
          <pc:sldMk cId="4092315704" sldId="272"/>
        </pc:sldMkLst>
        <pc:spChg chg="del">
          <ac:chgData name="Kevin Gosse" userId="1a3787f89d226f4e" providerId="LiveId" clId="{00DE7C9E-F4F8-449F-BA8E-2D49CC384C60}" dt="2020-05-25T19:05:28.008" v="3927" actId="478"/>
          <ac:spMkLst>
            <pc:docMk/>
            <pc:sldMk cId="4092315704" sldId="272"/>
            <ac:spMk id="2" creationId="{805F56CB-EF44-4EC5-A966-D7052788A0F4}"/>
          </ac:spMkLst>
        </pc:spChg>
        <pc:spChg chg="del">
          <ac:chgData name="Kevin Gosse" userId="1a3787f89d226f4e" providerId="LiveId" clId="{00DE7C9E-F4F8-449F-BA8E-2D49CC384C60}" dt="2020-05-25T19:05:29.252" v="3928" actId="478"/>
          <ac:spMkLst>
            <pc:docMk/>
            <pc:sldMk cId="4092315704" sldId="272"/>
            <ac:spMk id="3" creationId="{9AADBDF5-877B-447C-9388-AB5F5237CE86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5" creationId="{1D0BA7E1-58FE-4796-AAB0-2ACE1E774C2F}"/>
          </ac:spMkLst>
        </pc:spChg>
        <pc:spChg chg="add">
          <ac:chgData name="Kevin Gosse" userId="1a3787f89d226f4e" providerId="LiveId" clId="{00DE7C9E-F4F8-449F-BA8E-2D49CC384C60}" dt="2020-05-25T19:05:34.326" v="3929"/>
          <ac:spMkLst>
            <pc:docMk/>
            <pc:sldMk cId="4092315704" sldId="272"/>
            <ac:spMk id="8" creationId="{BDB83CD2-C5BB-4832-998B-943D3B9CCE31}"/>
          </ac:spMkLst>
        </pc:spChg>
        <pc:spChg chg="add del">
          <ac:chgData name="Kevin Gosse" userId="1a3787f89d226f4e" providerId="LiveId" clId="{00DE7C9E-F4F8-449F-BA8E-2D49CC384C60}" dt="2020-05-25T19:05:48.974" v="3935" actId="478"/>
          <ac:spMkLst>
            <pc:docMk/>
            <pc:sldMk cId="4092315704" sldId="272"/>
            <ac:spMk id="17" creationId="{07AD3574-3350-4481-B70D-B1E41B2870FD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18" creationId="{3C1F8C69-41D8-4247-AE8E-A4120AC7B9EB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19" creationId="{F455FC40-6A16-4D84-9D94-3E24707F0DCF}"/>
          </ac:spMkLst>
        </pc:spChg>
        <pc:spChg chg="add del">
          <ac:chgData name="Kevin Gosse" userId="1a3787f89d226f4e" providerId="LiveId" clId="{00DE7C9E-F4F8-449F-BA8E-2D49CC384C60}" dt="2020-05-25T19:05:52.537" v="3938" actId="478"/>
          <ac:spMkLst>
            <pc:docMk/>
            <pc:sldMk cId="4092315704" sldId="272"/>
            <ac:spMk id="20" creationId="{7DF60114-33D5-4063-A7CC-B63EC7DD4236}"/>
          </ac:spMkLst>
        </pc:spChg>
        <pc:spChg chg="add del">
          <ac:chgData name="Kevin Gosse" userId="1a3787f89d226f4e" providerId="LiveId" clId="{00DE7C9E-F4F8-449F-BA8E-2D49CC384C60}" dt="2020-05-25T19:05:51.129" v="3937" actId="478"/>
          <ac:spMkLst>
            <pc:docMk/>
            <pc:sldMk cId="4092315704" sldId="272"/>
            <ac:spMk id="21" creationId="{6E8EB8D1-A1DB-47AA-BAA5-E66CCC7DDDB5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23" creationId="{365BB98B-DBF7-422E-A5AA-FE2734BEAE9E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24" creationId="{FD3F4AE3-5B83-4729-B1F6-1100EA1EE54F}"/>
          </ac:spMkLst>
        </pc:spChg>
        <pc:spChg chg="add del">
          <ac:chgData name="Kevin Gosse" userId="1a3787f89d226f4e" providerId="LiveId" clId="{00DE7C9E-F4F8-449F-BA8E-2D49CC384C60}" dt="2020-05-25T19:05:47.594" v="3934" actId="478"/>
          <ac:spMkLst>
            <pc:docMk/>
            <pc:sldMk cId="4092315704" sldId="272"/>
            <ac:spMk id="25" creationId="{4DA4CE19-8128-4DD5-B0C2-32BE099DE40E}"/>
          </ac:spMkLst>
        </pc:spChg>
        <pc:spChg chg="add del">
          <ac:chgData name="Kevin Gosse" userId="1a3787f89d226f4e" providerId="LiveId" clId="{00DE7C9E-F4F8-449F-BA8E-2D49CC384C60}" dt="2020-05-25T19:05:46.398" v="3933" actId="478"/>
          <ac:spMkLst>
            <pc:docMk/>
            <pc:sldMk cId="4092315704" sldId="272"/>
            <ac:spMk id="26" creationId="{D9AC48D9-E4AE-403B-B6FF-466FF68FC470}"/>
          </ac:spMkLst>
        </pc:spChg>
        <pc:spChg chg="add del">
          <ac:chgData name="Kevin Gosse" userId="1a3787f89d226f4e" providerId="LiveId" clId="{00DE7C9E-F4F8-449F-BA8E-2D49CC384C60}" dt="2020-05-25T19:05:50.290" v="3936" actId="478"/>
          <ac:spMkLst>
            <pc:docMk/>
            <pc:sldMk cId="4092315704" sldId="272"/>
            <ac:spMk id="27" creationId="{81C4628C-6224-4CEA-A7FE-4A28B2D45B0E}"/>
          </ac:spMkLst>
        </pc:spChg>
        <pc:spChg chg="add del mod">
          <ac:chgData name="Kevin Gosse" userId="1a3787f89d226f4e" providerId="LiveId" clId="{00DE7C9E-F4F8-449F-BA8E-2D49CC384C60}" dt="2020-05-25T19:05:43.377" v="3932" actId="478"/>
          <ac:spMkLst>
            <pc:docMk/>
            <pc:sldMk cId="4092315704" sldId="272"/>
            <ac:spMk id="29" creationId="{AAAF3B4D-6DF3-4433-93A8-283FE83041BC}"/>
          </ac:spMkLst>
        </pc:spChg>
        <pc:spChg chg="add mod">
          <ac:chgData name="Kevin Gosse" userId="1a3787f89d226f4e" providerId="LiveId" clId="{00DE7C9E-F4F8-449F-BA8E-2D49CC384C60}" dt="2020-05-25T19:08:24.342" v="3975" actId="1076"/>
          <ac:spMkLst>
            <pc:docMk/>
            <pc:sldMk cId="4092315704" sldId="272"/>
            <ac:spMk id="33" creationId="{C4B66CE7-06F0-4A1E-B2F5-11A2B6B70860}"/>
          </ac:spMkLst>
        </pc:spChg>
        <pc:spChg chg="add del mod">
          <ac:chgData name="Kevin Gosse" userId="1a3787f89d226f4e" providerId="LiveId" clId="{00DE7C9E-F4F8-449F-BA8E-2D49CC384C60}" dt="2020-05-25T19:25:06.316" v="4033" actId="478"/>
          <ac:spMkLst>
            <pc:docMk/>
            <pc:sldMk cId="4092315704" sldId="272"/>
            <ac:spMk id="47" creationId="{69FFF4B7-1C6D-47D0-9BFF-9B946EE3372F}"/>
          </ac:spMkLst>
        </pc:spChg>
        <pc:spChg chg="add del mod">
          <ac:chgData name="Kevin Gosse" userId="1a3787f89d226f4e" providerId="LiveId" clId="{00DE7C9E-F4F8-449F-BA8E-2D49CC384C60}" dt="2020-05-25T19:25:03.263" v="4031" actId="478"/>
          <ac:spMkLst>
            <pc:docMk/>
            <pc:sldMk cId="4092315704" sldId="272"/>
            <ac:spMk id="51" creationId="{CB3B6B7D-D969-4DBE-B913-2C3F59C393A7}"/>
          </ac:spMkLst>
        </pc:spChg>
        <pc:grpChg chg="add">
          <ac:chgData name="Kevin Gosse" userId="1a3787f89d226f4e" providerId="LiveId" clId="{00DE7C9E-F4F8-449F-BA8E-2D49CC384C60}" dt="2020-05-25T19:05:34.326" v="3929"/>
          <ac:grpSpMkLst>
            <pc:docMk/>
            <pc:sldMk cId="4092315704" sldId="272"/>
            <ac:grpSpMk id="9" creationId="{6C9B63F2-6BA5-4E11-9EB4-3F02AC3C625E}"/>
          </ac:grpSpMkLst>
        </pc:grpChg>
        <pc:grpChg chg="add">
          <ac:chgData name="Kevin Gosse" userId="1a3787f89d226f4e" providerId="LiveId" clId="{00DE7C9E-F4F8-449F-BA8E-2D49CC384C60}" dt="2020-05-25T19:05:34.326" v="3929"/>
          <ac:grpSpMkLst>
            <pc:docMk/>
            <pc:sldMk cId="4092315704" sldId="272"/>
            <ac:grpSpMk id="12" creationId="{E12DB813-9320-4CE9-A47F-474830BCA11A}"/>
          </ac:grpSpMkLst>
        </pc:grpChg>
        <pc:grpChg chg="add">
          <ac:chgData name="Kevin Gosse" userId="1a3787f89d226f4e" providerId="LiveId" clId="{00DE7C9E-F4F8-449F-BA8E-2D49CC384C60}" dt="2020-05-26T11:56:59.153" v="4122"/>
          <ac:grpSpMkLst>
            <pc:docMk/>
            <pc:sldMk cId="4092315704" sldId="272"/>
            <ac:grpSpMk id="17" creationId="{EA8EF93F-687C-4663-A4D2-9FBF0EEAA47F}"/>
          </ac:grpSpMkLst>
        </pc:grpChg>
        <pc:grpChg chg="add del mod">
          <ac:chgData name="Kevin Gosse" userId="1a3787f89d226f4e" providerId="LiveId" clId="{00DE7C9E-F4F8-449F-BA8E-2D49CC384C60}" dt="2020-05-25T19:25:07.982" v="4034" actId="478"/>
          <ac:grpSpMkLst>
            <pc:docMk/>
            <pc:sldMk cId="4092315704" sldId="272"/>
            <ac:grpSpMk id="48" creationId="{555D2398-FF88-4BFA-99A3-6EB16038B35D}"/>
          </ac:grpSpMkLst>
        </pc:grpChg>
        <pc:grpChg chg="add mod">
          <ac:chgData name="Kevin Gosse" userId="1a3787f89d226f4e" providerId="LiveId" clId="{00DE7C9E-F4F8-449F-BA8E-2D49CC384C60}" dt="2020-05-25T19:26:08.912" v="4038" actId="962"/>
          <ac:grpSpMkLst>
            <pc:docMk/>
            <pc:sldMk cId="4092315704" sldId="272"/>
            <ac:grpSpMk id="56" creationId="{CC69AEF8-00EC-4A9B-BEBD-23DF65D69355}"/>
          </ac:grpSpMkLst>
        </pc:grpChg>
        <pc:picChg chg="add mod">
          <ac:chgData name="Kevin Gosse" userId="1a3787f89d226f4e" providerId="LiveId" clId="{00DE7C9E-F4F8-449F-BA8E-2D49CC384C60}" dt="2020-05-25T19:06:07.371" v="3946" actId="1076"/>
          <ac:picMkLst>
            <pc:docMk/>
            <pc:sldMk cId="4092315704" sldId="272"/>
            <ac:picMk id="4" creationId="{37F72402-F308-4100-AF8E-A3E8BFA54B09}"/>
          </ac:picMkLst>
        </pc:picChg>
        <pc:picChg chg="add del">
          <ac:chgData name="Kevin Gosse" userId="1a3787f89d226f4e" providerId="LiveId" clId="{00DE7C9E-F4F8-449F-BA8E-2D49CC384C60}" dt="2020-05-25T19:05:40.303" v="3930" actId="478"/>
          <ac:picMkLst>
            <pc:docMk/>
            <pc:sldMk cId="4092315704" sldId="272"/>
            <ac:picMk id="6" creationId="{5A866E14-8E46-4881-B797-446F8B2FC7F4}"/>
          </ac:picMkLst>
        </pc:picChg>
        <pc:picChg chg="add del">
          <ac:chgData name="Kevin Gosse" userId="1a3787f89d226f4e" providerId="LiveId" clId="{00DE7C9E-F4F8-449F-BA8E-2D49CC384C60}" dt="2020-05-25T19:05:42.240" v="3931" actId="478"/>
          <ac:picMkLst>
            <pc:docMk/>
            <pc:sldMk cId="4092315704" sldId="272"/>
            <ac:picMk id="7" creationId="{93DDFEB4-4E3F-496A-A083-7A0CBB6733A7}"/>
          </ac:picMkLst>
        </pc:picChg>
        <pc:cxnChg chg="add del">
          <ac:chgData name="Kevin Gosse" userId="1a3787f89d226f4e" providerId="LiveId" clId="{00DE7C9E-F4F8-449F-BA8E-2D49CC384C60}" dt="2020-05-25T19:05:40.303" v="3930" actId="478"/>
          <ac:cxnSpMkLst>
            <pc:docMk/>
            <pc:sldMk cId="4092315704" sldId="272"/>
            <ac:cxnSpMk id="15" creationId="{E8FF8B2E-C020-4E62-89CF-B06173BE19D7}"/>
          </ac:cxnSpMkLst>
        </pc:cxnChg>
        <pc:cxnChg chg="add del">
          <ac:chgData name="Kevin Gosse" userId="1a3787f89d226f4e" providerId="LiveId" clId="{00DE7C9E-F4F8-449F-BA8E-2D49CC384C60}" dt="2020-05-25T19:05:40.303" v="3930" actId="478"/>
          <ac:cxnSpMkLst>
            <pc:docMk/>
            <pc:sldMk cId="4092315704" sldId="272"/>
            <ac:cxnSpMk id="16" creationId="{468EC74F-BC39-4CE4-A2DC-C376C6CD1035}"/>
          </ac:cxnSpMkLst>
        </pc:cxnChg>
        <pc:cxnChg chg="add del">
          <ac:chgData name="Kevin Gosse" userId="1a3787f89d226f4e" providerId="LiveId" clId="{00DE7C9E-F4F8-449F-BA8E-2D49CC384C60}" dt="2020-05-25T19:05:40.303" v="3930" actId="478"/>
          <ac:cxnSpMkLst>
            <pc:docMk/>
            <pc:sldMk cId="4092315704" sldId="272"/>
            <ac:cxnSpMk id="22" creationId="{A5D22498-18FC-49C1-83A0-AA04B704349D}"/>
          </ac:cxnSpMkLst>
        </pc:cxnChg>
        <pc:cxnChg chg="add mod">
          <ac:chgData name="Kevin Gosse" userId="1a3787f89d226f4e" providerId="LiveId" clId="{00DE7C9E-F4F8-449F-BA8E-2D49CC384C60}" dt="2020-05-25T19:06:23.798" v="3951" actId="14100"/>
          <ac:cxnSpMkLst>
            <pc:docMk/>
            <pc:sldMk cId="4092315704" sldId="272"/>
            <ac:cxnSpMk id="30" creationId="{AED8C9C5-FEAC-46D8-B14D-83D233CAD5F0}"/>
          </ac:cxnSpMkLst>
        </pc:cxnChg>
        <pc:cxnChg chg="add mod">
          <ac:chgData name="Kevin Gosse" userId="1a3787f89d226f4e" providerId="LiveId" clId="{00DE7C9E-F4F8-449F-BA8E-2D49CC384C60}" dt="2020-05-25T19:19:14.711" v="3997" actId="1076"/>
          <ac:cxnSpMkLst>
            <pc:docMk/>
            <pc:sldMk cId="4092315704" sldId="272"/>
            <ac:cxnSpMk id="35" creationId="{8B0CDF70-20A2-49A8-A34B-10C3DE76AC2F}"/>
          </ac:cxnSpMkLst>
        </pc:cxnChg>
        <pc:cxnChg chg="add mod">
          <ac:chgData name="Kevin Gosse" userId="1a3787f89d226f4e" providerId="LiveId" clId="{00DE7C9E-F4F8-449F-BA8E-2D49CC384C60}" dt="2020-05-25T19:20:49.316" v="4012" actId="14100"/>
          <ac:cxnSpMkLst>
            <pc:docMk/>
            <pc:sldMk cId="4092315704" sldId="272"/>
            <ac:cxnSpMk id="42" creationId="{95C84E2E-6656-48E7-AB01-74DEE4126A61}"/>
          </ac:cxnSpMkLst>
        </pc:cxnChg>
        <pc:cxnChg chg="add del mod">
          <ac:chgData name="Kevin Gosse" userId="1a3787f89d226f4e" providerId="LiveId" clId="{00DE7C9E-F4F8-449F-BA8E-2D49CC384C60}" dt="2020-05-25T19:25:04.711" v="4032" actId="478"/>
          <ac:cxnSpMkLst>
            <pc:docMk/>
            <pc:sldMk cId="4092315704" sldId="272"/>
            <ac:cxnSpMk id="52" creationId="{7A1E8DBF-1FD3-4696-96CB-F6974B78A152}"/>
          </ac:cxnSpMkLst>
        </pc:cxnChg>
      </pc:sldChg>
      <pc:sldChg chg="addSp delSp modSp add modTransition delAnim modAnim">
        <pc:chgData name="Kevin Gosse" userId="1a3787f89d226f4e" providerId="LiveId" clId="{00DE7C9E-F4F8-449F-BA8E-2D49CC384C60}" dt="2020-05-26T12:54:16.336" v="4150"/>
        <pc:sldMkLst>
          <pc:docMk/>
          <pc:sldMk cId="2122741635" sldId="273"/>
        </pc:sldMkLst>
        <pc:spChg chg="mod">
          <ac:chgData name="Kevin Gosse" userId="1a3787f89d226f4e" providerId="LiveId" clId="{00DE7C9E-F4F8-449F-BA8E-2D49CC384C60}" dt="2020-05-25T19:30:31.537" v="4058" actId="1076"/>
          <ac:spMkLst>
            <pc:docMk/>
            <pc:sldMk cId="2122741635" sldId="273"/>
            <ac:spMk id="33" creationId="{C4B66CE7-06F0-4A1E-B2F5-11A2B6B70860}"/>
          </ac:spMkLst>
        </pc:spChg>
        <pc:grpChg chg="add">
          <ac:chgData name="Kevin Gosse" userId="1a3787f89d226f4e" providerId="LiveId" clId="{00DE7C9E-F4F8-449F-BA8E-2D49CC384C60}" dt="2020-05-26T11:57:00.619" v="4123"/>
          <ac:grpSpMkLst>
            <pc:docMk/>
            <pc:sldMk cId="2122741635" sldId="273"/>
            <ac:grpSpMk id="16" creationId="{15D03816-8B44-4B78-9457-276178B755C4}"/>
          </ac:grpSpMkLst>
        </pc:grpChg>
        <pc:cxnChg chg="del">
          <ac:chgData name="Kevin Gosse" userId="1a3787f89d226f4e" providerId="LiveId" clId="{00DE7C9E-F4F8-449F-BA8E-2D49CC384C60}" dt="2020-05-25T19:30:01.923" v="4048" actId="478"/>
          <ac:cxnSpMkLst>
            <pc:docMk/>
            <pc:sldMk cId="2122741635" sldId="273"/>
            <ac:cxnSpMk id="35" creationId="{8B0CDF70-20A2-49A8-A34B-10C3DE76AC2F}"/>
          </ac:cxnSpMkLst>
        </pc:cxnChg>
        <pc:cxnChg chg="ord">
          <ac:chgData name="Kevin Gosse" userId="1a3787f89d226f4e" providerId="LiveId" clId="{00DE7C9E-F4F8-449F-BA8E-2D49CC384C60}" dt="2020-05-25T19:31:05.980" v="4060" actId="166"/>
          <ac:cxnSpMkLst>
            <pc:docMk/>
            <pc:sldMk cId="2122741635" sldId="273"/>
            <ac:cxnSpMk id="42" creationId="{95C84E2E-6656-48E7-AB01-74DEE4126A61}"/>
          </ac:cxnSpMkLst>
        </pc:cxnChg>
      </pc:sldChg>
      <pc:sldChg chg="addSp delSp modSp add ord">
        <pc:chgData name="Kevin Gosse" userId="1a3787f89d226f4e" providerId="LiveId" clId="{00DE7C9E-F4F8-449F-BA8E-2D49CC384C60}" dt="2020-05-30T15:47:03.930" v="4563" actId="167"/>
        <pc:sldMkLst>
          <pc:docMk/>
          <pc:sldMk cId="354360679" sldId="274"/>
        </pc:sldMkLst>
        <pc:spChg chg="mod">
          <ac:chgData name="Kevin Gosse" userId="1a3787f89d226f4e" providerId="LiveId" clId="{00DE7C9E-F4F8-449F-BA8E-2D49CC384C60}" dt="2020-05-26T12:52:09.269" v="4147" actId="14100"/>
          <ac:spMkLst>
            <pc:docMk/>
            <pc:sldMk cId="354360679" sldId="274"/>
            <ac:spMk id="33" creationId="{C4B66CE7-06F0-4A1E-B2F5-11A2B6B70860}"/>
          </ac:spMkLst>
        </pc:spChg>
        <pc:grpChg chg="ord">
          <ac:chgData name="Kevin Gosse" userId="1a3787f89d226f4e" providerId="LiveId" clId="{00DE7C9E-F4F8-449F-BA8E-2D49CC384C60}" dt="2020-05-30T15:47:03.930" v="4563" actId="167"/>
          <ac:grpSpMkLst>
            <pc:docMk/>
            <pc:sldMk cId="354360679" sldId="274"/>
            <ac:grpSpMk id="17" creationId="{EA8EF93F-687C-4663-A4D2-9FBF0EEAA47F}"/>
          </ac:grpSpMkLst>
        </pc:grpChg>
        <pc:picChg chg="add mod ord">
          <ac:chgData name="Kevin Gosse" userId="1a3787f89d226f4e" providerId="LiveId" clId="{00DE7C9E-F4F8-449F-BA8E-2D49CC384C60}" dt="2020-05-26T12:51:41.101" v="4132" actId="167"/>
          <ac:picMkLst>
            <pc:docMk/>
            <pc:sldMk cId="354360679" sldId="274"/>
            <ac:picMk id="2" creationId="{47E85A82-F704-4A27-84FD-86E8E173EF28}"/>
          </ac:picMkLst>
        </pc:picChg>
        <pc:picChg chg="del">
          <ac:chgData name="Kevin Gosse" userId="1a3787f89d226f4e" providerId="LiveId" clId="{00DE7C9E-F4F8-449F-BA8E-2D49CC384C60}" dt="2020-05-26T12:51:33.295" v="4128" actId="478"/>
          <ac:picMkLst>
            <pc:docMk/>
            <pc:sldMk cId="354360679" sldId="274"/>
            <ac:picMk id="4" creationId="{37F72402-F308-4100-AF8E-A3E8BFA54B09}"/>
          </ac:picMkLst>
        </pc:picChg>
        <pc:cxnChg chg="mod">
          <ac:chgData name="Kevin Gosse" userId="1a3787f89d226f4e" providerId="LiveId" clId="{00DE7C9E-F4F8-449F-BA8E-2D49CC384C60}" dt="2020-05-26T12:51:50.542" v="4134" actId="14100"/>
          <ac:cxnSpMkLst>
            <pc:docMk/>
            <pc:sldMk cId="354360679" sldId="274"/>
            <ac:cxnSpMk id="30" creationId="{AED8C9C5-FEAC-46D8-B14D-83D233CAD5F0}"/>
          </ac:cxnSpMkLst>
        </pc:cxnChg>
      </pc:sldChg>
      <pc:sldChg chg="modSp add modAnim">
        <pc:chgData name="Kevin Gosse" userId="1a3787f89d226f4e" providerId="LiveId" clId="{00DE7C9E-F4F8-449F-BA8E-2D49CC384C60}" dt="2020-05-30T15:47:08.796" v="4564" actId="167"/>
        <pc:sldMkLst>
          <pc:docMk/>
          <pc:sldMk cId="2074499927" sldId="275"/>
        </pc:sldMkLst>
        <pc:grpChg chg="ord">
          <ac:chgData name="Kevin Gosse" userId="1a3787f89d226f4e" providerId="LiveId" clId="{00DE7C9E-F4F8-449F-BA8E-2D49CC384C60}" dt="2020-05-30T15:47:08.796" v="4564" actId="167"/>
          <ac:grpSpMkLst>
            <pc:docMk/>
            <pc:sldMk cId="2074499927" sldId="275"/>
            <ac:grpSpMk id="17" creationId="{EA8EF93F-687C-4663-A4D2-9FBF0EEAA47F}"/>
          </ac:grpSpMkLst>
        </pc:grpChg>
      </pc:sldChg>
      <pc:sldChg chg="add modTransition">
        <pc:chgData name="Kevin Gosse" userId="1a3787f89d226f4e" providerId="LiveId" clId="{00DE7C9E-F4F8-449F-BA8E-2D49CC384C60}" dt="2020-05-26T16:58:29.256" v="4490"/>
        <pc:sldMkLst>
          <pc:docMk/>
          <pc:sldMk cId="149378439" sldId="276"/>
        </pc:sldMkLst>
      </pc:sldChg>
      <pc:sldChg chg="addSp delSp modSp add delAnim modAnim">
        <pc:chgData name="Kevin Gosse" userId="1a3787f89d226f4e" providerId="LiveId" clId="{00DE7C9E-F4F8-449F-BA8E-2D49CC384C60}" dt="2020-05-26T16:57:52.321" v="4489"/>
        <pc:sldMkLst>
          <pc:docMk/>
          <pc:sldMk cId="90751148" sldId="277"/>
        </pc:sldMkLst>
        <pc:spChg chg="add 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4" creationId="{1EBDEFAD-F714-491D-A241-152229B0B207}"/>
          </ac:spMkLst>
        </pc:spChg>
        <pc:spChg chg="add 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7" creationId="{F421639E-0924-4A97-93AB-1D82B55C5549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8" creationId="{BDB83CD2-C5BB-4832-998B-943D3B9CCE31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13" creationId="{3470864F-2503-44D1-B58C-0D3834AF7D84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14" creationId="{5A9CEB44-774E-4D1C-AAA1-E63FA90DBB48}"/>
          </ac:spMkLst>
        </pc:spChg>
        <pc:spChg chg="add 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15" creationId="{46C8C347-626D-49DE-AD0D-D8BCA9D895E6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19" creationId="{E9D20170-7C2D-4EDC-9D88-4EFE7FABD2E5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20" creationId="{EFD520D4-7FB8-4951-9C2A-BA4762A82047}"/>
          </ac:spMkLst>
        </pc:spChg>
        <pc:spChg chg="add 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27" creationId="{1B85EBF9-367B-4659-834E-2BAA0B6F802E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33" creationId="{C4B66CE7-06F0-4A1E-B2F5-11A2B6B70860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57" creationId="{6C38101B-9A03-4937-9696-23A66CAA6A18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58" creationId="{57B4BCE8-3722-4732-A8AB-A424DB7E8B3C}"/>
          </ac:spMkLst>
        </pc:spChg>
        <pc:grpChg chg="mo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1" creationId="{00000000-0000-0000-0000-000000000000}"/>
          </ac:grpSpMkLst>
        </pc:grpChg>
        <pc:grpChg chg="add mod or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5" creationId="{DEB2C155-0D08-482D-BC69-526CE00169BE}"/>
          </ac:grpSpMkLst>
        </pc:grpChg>
        <pc:grpChg chg="del">
          <ac:chgData name="Kevin Gosse" userId="1a3787f89d226f4e" providerId="LiveId" clId="{00DE7C9E-F4F8-449F-BA8E-2D49CC384C60}" dt="2020-05-26T13:24:37.521" v="4178" actId="478"/>
          <ac:grpSpMkLst>
            <pc:docMk/>
            <pc:sldMk cId="90751148" sldId="277"/>
            <ac:grpSpMk id="9" creationId="{6C9B63F2-6BA5-4E11-9EB4-3F02AC3C625E}"/>
          </ac:grpSpMkLst>
        </pc:grpChg>
        <pc:grpChg chg="mo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12" creationId="{E12DB813-9320-4CE9-A47F-474830BCA11A}"/>
          </ac:grpSpMkLst>
        </pc:grpChg>
        <pc:grpChg chg="mo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17" creationId="{EA8EF93F-687C-4663-A4D2-9FBF0EEAA47F}"/>
          </ac:grpSpMkLst>
        </pc:grpChg>
        <pc:grpChg chg="mo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56" creationId="{CC69AEF8-00EC-4A9B-BEBD-23DF65D69355}"/>
          </ac:grpSpMkLst>
        </pc:grpChg>
        <pc:picChg chg="mod">
          <ac:chgData name="Kevin Gosse" userId="1a3787f89d226f4e" providerId="LiveId" clId="{00DE7C9E-F4F8-449F-BA8E-2D49CC384C60}" dt="2020-05-26T16:57:52.321" v="4489"/>
          <ac:picMkLst>
            <pc:docMk/>
            <pc:sldMk cId="90751148" sldId="277"/>
            <ac:picMk id="2" creationId="{47E85A82-F704-4A27-84FD-86E8E173EF28}"/>
          </ac:picMkLst>
        </pc:picChg>
        <pc:picChg chg="add mod">
          <ac:chgData name="Kevin Gosse" userId="1a3787f89d226f4e" providerId="LiveId" clId="{00DE7C9E-F4F8-449F-BA8E-2D49CC384C60}" dt="2020-05-26T16:57:52.321" v="4489"/>
          <ac:picMkLst>
            <pc:docMk/>
            <pc:sldMk cId="90751148" sldId="277"/>
            <ac:picMk id="3" creationId="{39DE5A1C-8E27-4470-9D25-654FA483BD2A}"/>
          </ac:picMkLst>
        </pc:picChg>
        <pc:picChg chg="add del mod">
          <ac:chgData name="Kevin Gosse" userId="1a3787f89d226f4e" providerId="LiveId" clId="{00DE7C9E-F4F8-449F-BA8E-2D49CC384C60}" dt="2020-05-26T13:35:48.429" v="4242" actId="478"/>
          <ac:picMkLst>
            <pc:docMk/>
            <pc:sldMk cId="90751148" sldId="277"/>
            <ac:picMk id="6" creationId="{23FDBC7A-D8A3-4B34-A579-2B2A44AB99AD}"/>
          </ac:picMkLst>
        </pc:picChg>
        <pc:picChg chg="add mod">
          <ac:chgData name="Kevin Gosse" userId="1a3787f89d226f4e" providerId="LiveId" clId="{00DE7C9E-F4F8-449F-BA8E-2D49CC384C60}" dt="2020-05-26T16:57:52.321" v="4489"/>
          <ac:picMkLst>
            <pc:docMk/>
            <pc:sldMk cId="90751148" sldId="277"/>
            <ac:picMk id="16" creationId="{F0024AE7-E3B2-4429-BC33-8210CD479486}"/>
          </ac:picMkLst>
        </pc:picChg>
        <pc:picChg chg="add mod">
          <ac:chgData name="Kevin Gosse" userId="1a3787f89d226f4e" providerId="LiveId" clId="{00DE7C9E-F4F8-449F-BA8E-2D49CC384C60}" dt="2020-05-26T16:57:52.321" v="4489"/>
          <ac:picMkLst>
            <pc:docMk/>
            <pc:sldMk cId="90751148" sldId="277"/>
            <ac:picMk id="21" creationId="{2917EF1C-0CCF-430F-9740-6C1EDB51AD0E}"/>
          </ac:picMkLst>
        </pc:picChg>
        <pc:cxnChg chg="mod">
          <ac:chgData name="Kevin Gosse" userId="1a3787f89d226f4e" providerId="LiveId" clId="{00DE7C9E-F4F8-449F-BA8E-2D49CC384C60}" dt="2020-05-26T16:57:52.321" v="4489"/>
          <ac:cxnSpMkLst>
            <pc:docMk/>
            <pc:sldMk cId="90751148" sldId="277"/>
            <ac:cxnSpMk id="18" creationId="{A627D4A4-CB6A-483D-85DE-B22D2E4D882B}"/>
          </ac:cxnSpMkLst>
        </pc:cxnChg>
        <pc:cxnChg chg="del">
          <ac:chgData name="Kevin Gosse" userId="1a3787f89d226f4e" providerId="LiveId" clId="{00DE7C9E-F4F8-449F-BA8E-2D49CC384C60}" dt="2020-05-26T13:23:02.603" v="4169" actId="478"/>
          <ac:cxnSpMkLst>
            <pc:docMk/>
            <pc:sldMk cId="90751148" sldId="277"/>
            <ac:cxnSpMk id="30" creationId="{AED8C9C5-FEAC-46D8-B14D-83D233CAD5F0}"/>
          </ac:cxnSpMkLst>
        </pc:cxnChg>
        <pc:cxnChg chg="del">
          <ac:chgData name="Kevin Gosse" userId="1a3787f89d226f4e" providerId="LiveId" clId="{00DE7C9E-F4F8-449F-BA8E-2D49CC384C60}" dt="2020-05-26T13:21:10.160" v="4155" actId="478"/>
          <ac:cxnSpMkLst>
            <pc:docMk/>
            <pc:sldMk cId="90751148" sldId="277"/>
            <ac:cxnSpMk id="35" creationId="{8B0CDF70-20A2-49A8-A34B-10C3DE76AC2F}"/>
          </ac:cxnSpMkLst>
        </pc:cxnChg>
        <pc:cxnChg chg="del ord">
          <ac:chgData name="Kevin Gosse" userId="1a3787f89d226f4e" providerId="LiveId" clId="{00DE7C9E-F4F8-449F-BA8E-2D49CC384C60}" dt="2020-05-26T13:21:47.348" v="4161" actId="478"/>
          <ac:cxnSpMkLst>
            <pc:docMk/>
            <pc:sldMk cId="90751148" sldId="277"/>
            <ac:cxnSpMk id="42" creationId="{95C84E2E-6656-48E7-AB01-74DEE4126A61}"/>
          </ac:cxnSpMkLst>
        </pc:cxnChg>
      </pc:sldChg>
      <pc:sldChg chg="add modTransition">
        <pc:chgData name="Kevin Gosse" userId="1a3787f89d226f4e" providerId="LiveId" clId="{00DE7C9E-F4F8-449F-BA8E-2D49CC384C60}" dt="2020-05-31T10:06:14.808" v="4565"/>
        <pc:sldMkLst>
          <pc:docMk/>
          <pc:sldMk cId="2831780237" sldId="507"/>
        </pc:sldMkLst>
      </pc:sldChg>
      <pc:sldChg chg="add modTransition">
        <pc:chgData name="Kevin Gosse" userId="1a3787f89d226f4e" providerId="LiveId" clId="{00DE7C9E-F4F8-449F-BA8E-2D49CC384C60}" dt="2020-05-31T10:06:14.808" v="4565"/>
        <pc:sldMkLst>
          <pc:docMk/>
          <pc:sldMk cId="3084357194" sldId="535"/>
        </pc:sldMkLst>
      </pc:sldChg>
      <pc:sldChg chg="add">
        <pc:chgData name="Kevin Gosse" userId="1a3787f89d226f4e" providerId="LiveId" clId="{00DE7C9E-F4F8-449F-BA8E-2D49CC384C60}" dt="2020-05-30T15:44:17.453" v="4552"/>
        <pc:sldMkLst>
          <pc:docMk/>
          <pc:sldMk cId="551350190" sldId="536"/>
        </pc:sldMkLst>
      </pc:sldChg>
    </pc:docChg>
  </pc:docChgLst>
  <pc:docChgLst>
    <pc:chgData name="Kevin Gosse" userId="1a3787f89d226f4e" providerId="LiveId" clId="{43BA4CA0-F374-4331-AA85-9603DEA0776E}"/>
    <pc:docChg chg="undo custSel modSld">
      <pc:chgData name="Kevin Gosse" userId="1a3787f89d226f4e" providerId="LiveId" clId="{43BA4CA0-F374-4331-AA85-9603DEA0776E}" dt="2020-06-10T14:50:26.535" v="151" actId="6549"/>
      <pc:docMkLst>
        <pc:docMk/>
      </pc:docMkLst>
      <pc:sldChg chg="modSp mod modNotesTx">
        <pc:chgData name="Kevin Gosse" userId="1a3787f89d226f4e" providerId="LiveId" clId="{43BA4CA0-F374-4331-AA85-9603DEA0776E}" dt="2020-06-10T14:50:26.535" v="151" actId="6549"/>
        <pc:sldMkLst>
          <pc:docMk/>
          <pc:sldMk cId="880321932" sldId="256"/>
        </pc:sldMkLst>
        <pc:spChg chg="mod">
          <ac:chgData name="Kevin Gosse" userId="1a3787f89d226f4e" providerId="LiveId" clId="{43BA4CA0-F374-4331-AA85-9603DEA0776E}" dt="2020-06-10T13:54:45.666" v="77" actId="20577"/>
          <ac:spMkLst>
            <pc:docMk/>
            <pc:sldMk cId="880321932" sldId="256"/>
            <ac:spMk id="15" creationId="{3D0F86C7-2153-452D-98CC-6ADD3EB8F51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Concrete</c:v>
                </c:pt>
                <c:pt idx="1">
                  <c:v>Virtual</c:v>
                </c:pt>
                <c:pt idx="2">
                  <c:v>Interface Monomorphic</c:v>
                </c:pt>
                <c:pt idx="3">
                  <c:v>Interface Polymorphic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1.159</c:v>
                </c:pt>
                <c:pt idx="1">
                  <c:v>1.165</c:v>
                </c:pt>
                <c:pt idx="2">
                  <c:v>1.4530000000000001</c:v>
                </c:pt>
                <c:pt idx="3">
                  <c:v>2.0819999999999999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E2-4FAD-8F88-ED241A70F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1298848"/>
        <c:axId val="1861300768"/>
      </c:barChart>
      <c:catAx>
        <c:axId val="186129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1300768"/>
        <c:crosses val="autoZero"/>
        <c:auto val="1"/>
        <c:lblAlgn val="ctr"/>
        <c:lblOffset val="100"/>
        <c:noMultiLvlLbl val="0"/>
      </c:catAx>
      <c:valAx>
        <c:axId val="186130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129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E1AAED-4950-66D4-B2C0-55B14B025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119DD3-CD53-F027-66E1-9F6BD5D562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14C92-70FB-4CCA-BB5F-67D89BEB0B3A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E3668-A71C-5754-E534-EC8F82B4E7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4C5D5-F9C8-097A-48B4-EDF402CEBC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29451-D575-4F8C-B5BD-CAE85B061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69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F724E-950C-4F03-A514-EB99BD458E2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C2080-9FA9-4A91-8A85-AF708F317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3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C2080-9FA9-4A91-8A85-AF708F3176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C2080-9FA9-4A91-8A85-AF708F3176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6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21F61-9D10-5514-1BF8-B85D8F224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920FE-8C05-9EE2-2B4F-7B3A92D1A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B8C4A-2967-73B5-95C3-C80409D3F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3CC5B-546C-B3D2-C328-8BC81DE99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C2080-9FA9-4A91-8A85-AF708F3176E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hák, design&#10;&#10;Popis byl vytvořen automaticky">
            <a:extLst>
              <a:ext uri="{FF2B5EF4-FFF2-40B4-BE49-F238E27FC236}">
                <a16:creationId xmlns:a16="http://schemas.microsoft.com/office/drawing/2014/main" id="{B217928E-1BCD-57AB-E15F-10727925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59116E4-6F6A-4236-B205-7EBF81DED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195020"/>
            <a:ext cx="5428591" cy="838233"/>
          </a:xfrm>
        </p:spPr>
        <p:txBody>
          <a:bodyPr anchor="ctr">
            <a:no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Type your </a:t>
            </a:r>
            <a:r>
              <a:rPr lang="en-US" dirty="0" err="1"/>
              <a:t>ti</a:t>
            </a:r>
            <a:r>
              <a:rPr lang="cs-CZ" dirty="0"/>
              <a:t>t</a:t>
            </a:r>
            <a:r>
              <a:rPr lang="en-US" dirty="0"/>
              <a:t>le here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D1CE4D-5AA3-4F8D-BB4D-E04B1498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6" name="Zástupný text 13">
            <a:extLst>
              <a:ext uri="{FF2B5EF4-FFF2-40B4-BE49-F238E27FC236}">
                <a16:creationId xmlns:a16="http://schemas.microsoft.com/office/drawing/2014/main" id="{845418B6-3F48-4BB3-95CD-B33ACDC2F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375" y="4764898"/>
            <a:ext cx="5425313" cy="488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DAD00"/>
                </a:solidFill>
                <a:latin typeface="+mj-lt"/>
              </a:defRPr>
            </a:lvl1pPr>
          </a:lstStyle>
          <a:p>
            <a:pPr lvl="0"/>
            <a:r>
              <a:rPr lang="cs-CZ" dirty="0"/>
              <a:t>Name</a:t>
            </a:r>
          </a:p>
        </p:txBody>
      </p:sp>
      <p:sp>
        <p:nvSpPr>
          <p:cNvPr id="13" name="Zástupný text 11">
            <a:extLst>
              <a:ext uri="{FF2B5EF4-FFF2-40B4-BE49-F238E27FC236}">
                <a16:creationId xmlns:a16="http://schemas.microsoft.com/office/drawing/2014/main" id="{966569C8-862A-4685-AF99-952DCD94A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334226"/>
            <a:ext cx="5425313" cy="838233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277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title, Company</a:t>
            </a:r>
            <a:endParaRPr lang="cs-CZ" dirty="0"/>
          </a:p>
        </p:txBody>
      </p:sp>
      <p:sp>
        <p:nvSpPr>
          <p:cNvPr id="11" name="Zástupný text 10">
            <a:extLst>
              <a:ext uri="{FF2B5EF4-FFF2-40B4-BE49-F238E27FC236}">
                <a16:creationId xmlns:a16="http://schemas.microsoft.com/office/drawing/2014/main" id="{AD69D3F0-602C-E074-5180-B4AF8F42B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187875"/>
            <a:ext cx="5429250" cy="711200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endParaRPr lang="cs-CZ" dirty="0"/>
          </a:p>
        </p:txBody>
      </p:sp>
      <p:pic>
        <p:nvPicPr>
          <p:cNvPr id="6" name="Obrázek 5" descr="Obsah obrázku Písmo, text, Grafika, logo&#10;&#10;Obsah vygenerovaný umělou inteligencí může být nesprávný.">
            <a:extLst>
              <a:ext uri="{FF2B5EF4-FFF2-40B4-BE49-F238E27FC236}">
                <a16:creationId xmlns:a16="http://schemas.microsoft.com/office/drawing/2014/main" id="{024703C3-1E45-17A2-3BF6-AF4A01EC0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89" y="962449"/>
            <a:ext cx="3183741" cy="5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49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de-or-diagram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černá, design&#10;&#10;Popis byl vytvořen automaticky">
            <a:extLst>
              <a:ext uri="{FF2B5EF4-FFF2-40B4-BE49-F238E27FC236}">
                <a16:creationId xmlns:a16="http://schemas.microsoft.com/office/drawing/2014/main" id="{5B1D49E1-823B-2297-7671-0F2F15B2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ástupný symbol pro datum 1">
            <a:extLst>
              <a:ext uri="{FF2B5EF4-FFF2-40B4-BE49-F238E27FC236}">
                <a16:creationId xmlns:a16="http://schemas.microsoft.com/office/drawing/2014/main" id="{E9B5E37A-947A-22C0-1431-A92CEFAC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7" name="Zástupný symbol pro zápatí 2">
            <a:extLst>
              <a:ext uri="{FF2B5EF4-FFF2-40B4-BE49-F238E27FC236}">
                <a16:creationId xmlns:a16="http://schemas.microsoft.com/office/drawing/2014/main" id="{8EFD9B21-E695-CBBF-CA14-F26A4F1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A88B239D-B7EB-C7D0-4548-2B5B5FBA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numCol="1"/>
          <a:lstStyle>
            <a:lvl1pPr algn="ctr">
              <a:defRPr>
                <a:solidFill>
                  <a:schemeClr val="bg1"/>
                </a:solidFill>
                <a:latin typeface="Prometo Medium" panose="020B070403020306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12" name="Zástupný obsah 7">
            <a:extLst>
              <a:ext uri="{FF2B5EF4-FFF2-40B4-BE49-F238E27FC236}">
                <a16:creationId xmlns:a16="http://schemas.microsoft.com/office/drawing/2014/main" id="{55BBEDAF-0E04-144C-A500-9EEE91B030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912690"/>
            <a:ext cx="10515600" cy="3921182"/>
          </a:xfrm>
        </p:spPr>
        <p:txBody>
          <a:bodyPr>
            <a:normAutofit/>
          </a:bodyPr>
          <a:lstStyle>
            <a:lvl1pPr marL="0" indent="0">
              <a:buClr>
                <a:srgbClr val="5D93DD"/>
              </a:buClr>
              <a:buNone/>
              <a:defRPr sz="2800">
                <a:solidFill>
                  <a:schemeClr val="bg1"/>
                </a:solidFill>
                <a:latin typeface="Prometo Light" panose="020B0404030203060203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Object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3764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Picture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B9F2179B-71C7-013D-A59B-52C15F0F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6" name="Zástupný symbol pro zápatí 2">
            <a:extLst>
              <a:ext uri="{FF2B5EF4-FFF2-40B4-BE49-F238E27FC236}">
                <a16:creationId xmlns:a16="http://schemas.microsoft.com/office/drawing/2014/main" id="{23D2D5D8-AEB7-995D-E651-B7833163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785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-with-content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FF20B1-1A7B-4BEA-9B1E-75EFBAF4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4114800" cy="1069975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CF1BC82-DCC4-45E1-8D44-1FB82CF430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cs-CZ" dirty="0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0721B265-8CAF-48F3-B8CB-141AC31CFA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2261616"/>
            <a:ext cx="4116388" cy="3599434"/>
          </a:xfrm>
        </p:spPr>
        <p:txBody>
          <a:bodyPr>
            <a:normAutofit/>
          </a:bodyPr>
          <a:lstStyle>
            <a:lvl1pPr>
              <a:buClr>
                <a:srgbClr val="FDAD00"/>
              </a:buClr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cs-CZ" dirty="0"/>
              <a:t>Text</a:t>
            </a:r>
          </a:p>
        </p:txBody>
      </p:sp>
      <p:sp>
        <p:nvSpPr>
          <p:cNvPr id="4" name="Zástupný symbol pro datum 1">
            <a:extLst>
              <a:ext uri="{FF2B5EF4-FFF2-40B4-BE49-F238E27FC236}">
                <a16:creationId xmlns:a16="http://schemas.microsoft.com/office/drawing/2014/main" id="{5D14F6A2-AAF7-1834-59BF-E16839F6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8" name="Zástupný symbol pro zápatí 2">
            <a:extLst>
              <a:ext uri="{FF2B5EF4-FFF2-40B4-BE49-F238E27FC236}">
                <a16:creationId xmlns:a16="http://schemas.microsoft.com/office/drawing/2014/main" id="{31D93ED4-4A8C-2E3A-3A79-A0A843A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4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Picture-slide">
    <p:bg>
      <p:bgPr>
        <a:solidFill>
          <a:srgbClr val="FD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C2598A6F-9C93-3D83-9034-BD98E9A3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6" name="Zástupný symbol pro zápatí 2">
            <a:extLst>
              <a:ext uri="{FF2B5EF4-FFF2-40B4-BE49-F238E27FC236}">
                <a16:creationId xmlns:a16="http://schemas.microsoft.com/office/drawing/2014/main" id="{1C0C756A-3DA2-524F-CFE5-2B59D6A6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7516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ázek 19" descr="Obsah obrázku hák, design&#10;&#10;Obsah vygenerovaný umělou inteligencí může být nesprávný.">
            <a:extLst>
              <a:ext uri="{FF2B5EF4-FFF2-40B4-BE49-F238E27FC236}">
                <a16:creationId xmlns:a16="http://schemas.microsoft.com/office/drawing/2014/main" id="{8FF3AF77-790D-6958-5C94-99EA4C6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59116E4-6F6A-4236-B205-7EBF81DED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778" y="2395649"/>
            <a:ext cx="5262222" cy="1944084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Prometo XBold" panose="020B0804030203060203" pitchFamily="34" charset="0"/>
              </a:defRPr>
            </a:lvl1pPr>
          </a:lstStyle>
          <a:p>
            <a:r>
              <a:rPr lang="en-US" dirty="0"/>
              <a:t>Thank You Note</a:t>
            </a:r>
            <a:endParaRPr lang="cs-CZ" dirty="0"/>
          </a:p>
        </p:txBody>
      </p:sp>
      <p:sp>
        <p:nvSpPr>
          <p:cNvPr id="15" name="Zástupný text 9">
            <a:extLst>
              <a:ext uri="{FF2B5EF4-FFF2-40B4-BE49-F238E27FC236}">
                <a16:creationId xmlns:a16="http://schemas.microsoft.com/office/drawing/2014/main" id="{C5ACBB49-9197-4A51-833A-05D4390975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8067" y="5176287"/>
            <a:ext cx="1844212" cy="49371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Raleway Light" pitchFamily="2" charset="0"/>
              </a:defRPr>
            </a:lvl1pPr>
          </a:lstStyle>
          <a:p>
            <a:pPr lvl="0"/>
            <a:r>
              <a:rPr lang="en-US" dirty="0"/>
              <a:t>X</a:t>
            </a:r>
            <a:endParaRPr lang="cs-CZ" dirty="0"/>
          </a:p>
        </p:txBody>
      </p:sp>
      <p:sp>
        <p:nvSpPr>
          <p:cNvPr id="17" name="Zástupný text 9">
            <a:extLst>
              <a:ext uri="{FF2B5EF4-FFF2-40B4-BE49-F238E27FC236}">
                <a16:creationId xmlns:a16="http://schemas.microsoft.com/office/drawing/2014/main" id="{5ED8E78F-D232-5BA9-44BC-3D0F2CFCE0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43276" y="5176287"/>
            <a:ext cx="1844212" cy="49371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Raleway Light" pitchFamily="2" charset="0"/>
              </a:defRPr>
            </a:lvl1pPr>
          </a:lstStyle>
          <a:p>
            <a:pPr lvl="0"/>
            <a:r>
              <a:rPr lang="cs-CZ" dirty="0"/>
              <a:t>LinkedIn</a:t>
            </a:r>
          </a:p>
        </p:txBody>
      </p:sp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05C0BE42-599B-AB7A-E0A5-0CD07FF6F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9153" y="5235877"/>
            <a:ext cx="363420" cy="363418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59867425-5C2E-6DA4-BF49-9A1915098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5066" y="5235876"/>
            <a:ext cx="363419" cy="363419"/>
          </a:xfrm>
          <a:prstGeom prst="rect">
            <a:avLst/>
          </a:prstGeom>
        </p:spPr>
      </p:pic>
      <p:sp>
        <p:nvSpPr>
          <p:cNvPr id="9" name="Zástupný text 9">
            <a:extLst>
              <a:ext uri="{FF2B5EF4-FFF2-40B4-BE49-F238E27FC236}">
                <a16:creationId xmlns:a16="http://schemas.microsoft.com/office/drawing/2014/main" id="{D2C4FB82-A708-2912-24CA-39442AAD05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9188" y="5175606"/>
            <a:ext cx="1844212" cy="49371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Raleway Light" pitchFamily="2" charset="0"/>
              </a:defRPr>
            </a:lvl1pPr>
          </a:lstStyle>
          <a:p>
            <a:pPr lvl="0"/>
            <a:r>
              <a:rPr lang="cs-CZ" dirty="0"/>
              <a:t>GitHub</a:t>
            </a:r>
          </a:p>
        </p:txBody>
      </p:sp>
      <p:sp>
        <p:nvSpPr>
          <p:cNvPr id="13" name="Zástupný symbol pro datum 1">
            <a:extLst>
              <a:ext uri="{FF2B5EF4-FFF2-40B4-BE49-F238E27FC236}">
                <a16:creationId xmlns:a16="http://schemas.microsoft.com/office/drawing/2014/main" id="{4CCABEB8-5B52-8766-B138-BF0F6FCBB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14" name="Zástupný symbol pro zápatí 2">
            <a:extLst>
              <a:ext uri="{FF2B5EF4-FFF2-40B4-BE49-F238E27FC236}">
                <a16:creationId xmlns:a16="http://schemas.microsoft.com/office/drawing/2014/main" id="{1CFE454B-8562-9B8B-F82C-F6924FC1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pic>
        <p:nvPicPr>
          <p:cNvPr id="3" name="Obrázek 2" descr="Obsah obrázku Písmo, text, Grafika, logo&#10;&#10;Obsah vygenerovaný umělou inteligencí může být nesprávný.">
            <a:extLst>
              <a:ext uri="{FF2B5EF4-FFF2-40B4-BE49-F238E27FC236}">
                <a16:creationId xmlns:a16="http://schemas.microsoft.com/office/drawing/2014/main" id="{A28DD6C3-8018-6405-F74B-F8041053E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89" y="962449"/>
            <a:ext cx="3183741" cy="591164"/>
          </a:xfrm>
          <a:prstGeom prst="rect">
            <a:avLst/>
          </a:prstGeom>
        </p:spPr>
      </p:pic>
      <p:pic>
        <p:nvPicPr>
          <p:cNvPr id="16" name="Grafický objekt 15">
            <a:extLst>
              <a:ext uri="{FF2B5EF4-FFF2-40B4-BE49-F238E27FC236}">
                <a16:creationId xmlns:a16="http://schemas.microsoft.com/office/drawing/2014/main" id="{24A84561-19E1-C2EF-DECA-B69AEF3B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262" y="5243216"/>
            <a:ext cx="363420" cy="3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6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 descr="Obsah obrázku mrakodrap, budova, mlha&#10;&#10;Popis byl vytvořen automaticky">
            <a:extLst>
              <a:ext uri="{FF2B5EF4-FFF2-40B4-BE49-F238E27FC236}">
                <a16:creationId xmlns:a16="http://schemas.microsoft.com/office/drawing/2014/main" id="{DF27DB7E-159D-BF57-82CE-D268F4CBB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B64A33A-BCE6-454E-A148-C2BC6C5F5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numCol="1"/>
          <a:lstStyle>
            <a:lvl1pPr algn="ctr">
              <a:defRPr>
                <a:solidFill>
                  <a:schemeClr val="tx1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3" name="Zástupný symbol pro datum 1">
            <a:extLst>
              <a:ext uri="{FF2B5EF4-FFF2-40B4-BE49-F238E27FC236}">
                <a16:creationId xmlns:a16="http://schemas.microsoft.com/office/drawing/2014/main" id="{C3CAC533-5FD2-BB4A-6849-7EA7B648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8" name="Zástupný symbol pro zápatí 2">
            <a:extLst>
              <a:ext uri="{FF2B5EF4-FFF2-40B4-BE49-F238E27FC236}">
                <a16:creationId xmlns:a16="http://schemas.microsoft.com/office/drawing/2014/main" id="{270FF8D9-8840-98F0-F351-4DA76880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2D3F1DB4-97D2-592E-66A0-ED7D5F9C59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1887538"/>
            <a:ext cx="10515600" cy="3954462"/>
          </a:xfrm>
        </p:spPr>
        <p:txBody>
          <a:bodyPr/>
          <a:lstStyle>
            <a:lvl1pPr>
              <a:buClr>
                <a:srgbClr val="FDAD00"/>
              </a:buClr>
              <a:defRPr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1778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-or-diagram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Obsah obrázku skica, bílé, design&#10;&#10;Popis byl vytvořen automaticky">
            <a:extLst>
              <a:ext uri="{FF2B5EF4-FFF2-40B4-BE49-F238E27FC236}">
                <a16:creationId xmlns:a16="http://schemas.microsoft.com/office/drawing/2014/main" id="{526EC7E6-FF2F-401E-2AD3-3890CEBA8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ástupný symbol pro datum 1">
            <a:extLst>
              <a:ext uri="{FF2B5EF4-FFF2-40B4-BE49-F238E27FC236}">
                <a16:creationId xmlns:a16="http://schemas.microsoft.com/office/drawing/2014/main" id="{E9B5E37A-947A-22C0-1431-A92CEFAC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7" name="Zástupný symbol pro zápatí 2">
            <a:extLst>
              <a:ext uri="{FF2B5EF4-FFF2-40B4-BE49-F238E27FC236}">
                <a16:creationId xmlns:a16="http://schemas.microsoft.com/office/drawing/2014/main" id="{8EFD9B21-E695-CBBF-CA14-F26A4F1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A88B239D-B7EB-C7D0-4548-2B5B5FBA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numCol="1"/>
          <a:lstStyle>
            <a:lvl1pPr algn="ctr">
              <a:defRPr>
                <a:solidFill>
                  <a:srgbClr val="2C2E35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12" name="Zástupný obsah 7">
            <a:extLst>
              <a:ext uri="{FF2B5EF4-FFF2-40B4-BE49-F238E27FC236}">
                <a16:creationId xmlns:a16="http://schemas.microsoft.com/office/drawing/2014/main" id="{55BBEDAF-0E04-144C-A500-9EEE91B030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912690"/>
            <a:ext cx="10515600" cy="3921182"/>
          </a:xfrm>
        </p:spPr>
        <p:txBody>
          <a:bodyPr>
            <a:normAutofit/>
          </a:bodyPr>
          <a:lstStyle>
            <a:lvl1pPr marL="0" indent="0">
              <a:buClr>
                <a:srgbClr val="5D93DD"/>
              </a:buClr>
              <a:buNone/>
              <a:defRPr sz="2800">
                <a:solidFill>
                  <a:srgbClr val="2C2E35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Object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0686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BE5B7837-A4FD-33FA-6CE9-DCBAFB41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6" name="Zástupný symbol pro zápatí 2">
            <a:extLst>
              <a:ext uri="{FF2B5EF4-FFF2-40B4-BE49-F238E27FC236}">
                <a16:creationId xmlns:a16="http://schemas.microsoft.com/office/drawing/2014/main" id="{DDC60AF0-00E4-3F07-6639-E5938D43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069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datum 1">
            <a:extLst>
              <a:ext uri="{FF2B5EF4-FFF2-40B4-BE49-F238E27FC236}">
                <a16:creationId xmlns:a16="http://schemas.microsoft.com/office/drawing/2014/main" id="{B9859F0D-D970-E062-4FE9-E31D7A4B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8" name="Zástupný symbol pro zápatí 2">
            <a:extLst>
              <a:ext uri="{FF2B5EF4-FFF2-40B4-BE49-F238E27FC236}">
                <a16:creationId xmlns:a16="http://schemas.microsoft.com/office/drawing/2014/main" id="{7C622EA0-FB28-E9D0-80C1-2E36FE08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" name="Zástupný text 2">
            <a:extLst>
              <a:ext uri="{FF2B5EF4-FFF2-40B4-BE49-F238E27FC236}">
                <a16:creationId xmlns:a16="http://schemas.microsoft.com/office/drawing/2014/main" id="{67335623-491D-E2B1-17CC-5590AD326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3606" y="3102769"/>
            <a:ext cx="5284787" cy="652462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ln>
                  <a:solidFill>
                    <a:schemeClr val="bg1"/>
                  </a:solidFill>
                </a:ln>
                <a:solidFill>
                  <a:srgbClr val="2C2E35"/>
                </a:solidFill>
                <a:latin typeface="+mj-lt"/>
              </a:defRPr>
            </a:lvl1pPr>
          </a:lstStyle>
          <a:p>
            <a:pPr lvl="0"/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r>
              <a:rPr lang="cs-CZ" dirty="0"/>
              <a:t> </a:t>
            </a:r>
            <a:r>
              <a:rPr lang="cs-CZ" dirty="0" err="1"/>
              <a:t>Dolor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3080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-slide">
    <p:bg>
      <p:bgPr>
        <a:solidFill>
          <a:srgbClr val="FD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54CD9274-DFA2-6DDC-2F73-9C28E35B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7" name="Zástupný symbol pro zápatí 2">
            <a:extLst>
              <a:ext uri="{FF2B5EF4-FFF2-40B4-BE49-F238E27FC236}">
                <a16:creationId xmlns:a16="http://schemas.microsoft.com/office/drawing/2014/main" id="{9698A581-C37C-46FC-67D3-EAA89DC68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1110E8D-F590-6F54-2DD5-1E7922B769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2968" y="3077368"/>
            <a:ext cx="5326063" cy="703263"/>
          </a:xfrm>
        </p:spPr>
        <p:txBody>
          <a:bodyPr>
            <a:normAutofit/>
          </a:bodyPr>
          <a:lstStyle>
            <a:lvl1pPr marL="0" indent="0" algn="ctr">
              <a:buNone/>
              <a:defRPr sz="4400" b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r>
              <a:rPr lang="cs-CZ" dirty="0"/>
              <a:t> </a:t>
            </a:r>
            <a:r>
              <a:rPr lang="cs-CZ" dirty="0" err="1"/>
              <a:t>Dolor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293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icture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2D1D61FE-CF0F-B56A-5F96-C63EBEA27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7" name="Zástupný symbol pro zápatí 2">
            <a:extLst>
              <a:ext uri="{FF2B5EF4-FFF2-40B4-BE49-F238E27FC236}">
                <a16:creationId xmlns:a16="http://schemas.microsoft.com/office/drawing/2014/main" id="{6F259CA2-8A1B-8132-65E0-3A6F7ED3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5BACB64-B10A-F1E8-CBF9-BDD37FA59F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3606" y="3095493"/>
            <a:ext cx="5284787" cy="664898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r>
              <a:rPr lang="cs-CZ" dirty="0"/>
              <a:t> </a:t>
            </a:r>
            <a:r>
              <a:rPr lang="cs-CZ" dirty="0" err="1"/>
              <a:t>Dolor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09846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with-cont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FF20B1-1A7B-4BEA-9B1E-75EFBAF4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4114800" cy="1069975"/>
          </a:xfrm>
        </p:spPr>
        <p:txBody>
          <a:bodyPr anchor="ctr"/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CF1BC82-DCC4-45E1-8D44-1FB82CF430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cs-CZ" dirty="0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0721B265-8CAF-48F3-B8CB-141AC31CFA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2261616"/>
            <a:ext cx="4116388" cy="3599434"/>
          </a:xfrm>
        </p:spPr>
        <p:txBody>
          <a:bodyPr>
            <a:normAutofit/>
          </a:bodyPr>
          <a:lstStyle>
            <a:lvl1pPr>
              <a:buClr>
                <a:srgbClr val="FDAD00"/>
              </a:buClr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cs-CZ" dirty="0"/>
              <a:t>Text</a:t>
            </a:r>
          </a:p>
        </p:txBody>
      </p:sp>
      <p:sp>
        <p:nvSpPr>
          <p:cNvPr id="4" name="Zástupný symbol pro datum 1">
            <a:extLst>
              <a:ext uri="{FF2B5EF4-FFF2-40B4-BE49-F238E27FC236}">
                <a16:creationId xmlns:a16="http://schemas.microsoft.com/office/drawing/2014/main" id="{5594A8E2-D392-7B23-D961-AE9B9D31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8" name="Zástupný symbol pro zápatí 2">
            <a:extLst>
              <a:ext uri="{FF2B5EF4-FFF2-40B4-BE49-F238E27FC236}">
                <a16:creationId xmlns:a16="http://schemas.microsoft.com/office/drawing/2014/main" id="{6FEC9AA1-3B26-61B1-DA0E-70A7C3A1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531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snímek obrazovky, černá&#10;&#10;Popis byl vytvořen automaticky">
            <a:extLst>
              <a:ext uri="{FF2B5EF4-FFF2-40B4-BE49-F238E27FC236}">
                <a16:creationId xmlns:a16="http://schemas.microsoft.com/office/drawing/2014/main" id="{86E7B99C-0191-CCEF-19AA-9CA0DA479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B64A33A-BCE6-454E-A148-C2BC6C5F5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numCol="1"/>
          <a:lstStyle>
            <a:lvl1pPr algn="ctr">
              <a:defRPr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33A0526-E99A-4184-9EBB-B3AD1AC6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255894-027D-4BEA-BD5C-9DFF9D3A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Zástupný obsah 7">
            <a:extLst>
              <a:ext uri="{FF2B5EF4-FFF2-40B4-BE49-F238E27FC236}">
                <a16:creationId xmlns:a16="http://schemas.microsoft.com/office/drawing/2014/main" id="{5D08F643-AF14-49BF-AB29-B51882FFC9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912690"/>
            <a:ext cx="10515600" cy="3921182"/>
          </a:xfrm>
        </p:spPr>
        <p:txBody>
          <a:bodyPr>
            <a:normAutofit/>
          </a:bodyPr>
          <a:lstStyle>
            <a:lvl1pPr>
              <a:buClr>
                <a:srgbClr val="FDAD00"/>
              </a:buClr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cs-CZ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34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0E2DF56-F67D-41BD-94A3-E33203F92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71FEF04-0566-4B53-B06C-C50200C78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97E9F2-0FFD-493C-93E1-79BC3BB4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46ADE25-0354-4CE9-860B-FA825775C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963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DAD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DAD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DAD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DAD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DAD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F46B-85DB-F6A0-2308-D3A53AA11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hidden life of method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F503-5FDD-B1C0-0564-716030EC40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Kevin Gosse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3D361-F454-E1FC-5363-3A362616F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Principal Engineer, JetBrains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D2F58-86E8-F839-E68E-1E0F570BE0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5816859"/>
            <a:ext cx="5429250" cy="711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Twitter: @kookiz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Bluesky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: @kevingosse.net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946F4D9-FA6D-7BE3-8D6D-42ACBBC81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45" y="0"/>
            <a:ext cx="46620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38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1D39-6D2A-C60A-87E9-2A6251B3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922E-4D5B-5B9F-BE40-256250BEA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2800" dirty="0"/>
              <a:t>Calling conventions can be arbitrarily complex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System V AMD64: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128 bit values are split into two 64 bit arguments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Except C++ objects with a non-trivial copy constructor or a non-trivial destructor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Specification is a 127 pages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7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BF1CA-F486-795D-EC7C-328E8E5A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7CFA-C5DD-6625-339C-B10000A8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76D68-6580-A9A9-45BF-E20A872017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 4 arguments are stored in registers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25DB0-B209-D586-2485-E7219C44F9D2}"/>
              </a:ext>
            </a:extLst>
          </p:cNvPr>
          <p:cNvSpPr/>
          <p:nvPr/>
        </p:nvSpPr>
        <p:spPr>
          <a:xfrm>
            <a:off x="1075266" y="3204633"/>
            <a:ext cx="2421466" cy="901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248F2-F303-BB7A-AB9F-585D3225A04F}"/>
              </a:ext>
            </a:extLst>
          </p:cNvPr>
          <p:cNvSpPr txBox="1"/>
          <p:nvPr/>
        </p:nvSpPr>
        <p:spPr>
          <a:xfrm>
            <a:off x="1338031" y="2846401"/>
            <a:ext cx="2158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 (64 bits)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0FF8D-4D15-D6AB-E94E-188D9DB9C47C}"/>
              </a:ext>
            </a:extLst>
          </p:cNvPr>
          <p:cNvSpPr txBox="1"/>
          <p:nvPr/>
        </p:nvSpPr>
        <p:spPr>
          <a:xfrm>
            <a:off x="5452535" y="2914710"/>
            <a:ext cx="2497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 </a:t>
            </a:r>
            <a:r>
              <a:rPr lang="en-US" dirty="0">
                <a:latin typeface="Cascadia Mono" panose="020B0609020000020004" pitchFamily="49" charset="0"/>
              </a:rPr>
              <a:t>value = 12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F9951-8ABA-4854-9D11-1564A4D2F107}"/>
              </a:ext>
            </a:extLst>
          </p:cNvPr>
          <p:cNvSpPr txBox="1"/>
          <p:nvPr/>
        </p:nvSpPr>
        <p:spPr>
          <a:xfrm>
            <a:off x="5452535" y="25146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Structs smaller or equal to 64 bits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177313-5872-1C8F-A81A-999DEB361389}"/>
              </a:ext>
            </a:extLst>
          </p:cNvPr>
          <p:cNvSpPr txBox="1"/>
          <p:nvPr/>
        </p:nvSpPr>
        <p:spPr>
          <a:xfrm>
            <a:off x="5494866" y="3706223"/>
            <a:ext cx="2497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Classes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8031F1-F895-14A6-9675-1CB8B9C8E23E}"/>
              </a:ext>
            </a:extLst>
          </p:cNvPr>
          <p:cNvSpPr txBox="1"/>
          <p:nvPr/>
        </p:nvSpPr>
        <p:spPr>
          <a:xfrm>
            <a:off x="5494866" y="4106333"/>
            <a:ext cx="271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object </a:t>
            </a:r>
            <a:r>
              <a:rPr lang="en-US" dirty="0">
                <a:latin typeface="Cascadia Mono" panose="020B0609020000020004" pitchFamily="49" charset="0"/>
              </a:rPr>
              <a:t>obj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B975FE-C5EC-A4CA-8B66-6222AF0CAF17}"/>
              </a:ext>
            </a:extLst>
          </p:cNvPr>
          <p:cNvSpPr txBox="1"/>
          <p:nvPr/>
        </p:nvSpPr>
        <p:spPr>
          <a:xfrm>
            <a:off x="5494866" y="49276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Structs bigger than 64 bits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6B12F4-A620-137D-3BFA-0E45AD0C8335}"/>
              </a:ext>
            </a:extLst>
          </p:cNvPr>
          <p:cNvSpPr txBox="1"/>
          <p:nvPr/>
        </p:nvSpPr>
        <p:spPr>
          <a:xfrm>
            <a:off x="5494866" y="53398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decimal </a:t>
            </a:r>
            <a:r>
              <a:rPr lang="en-US" dirty="0">
                <a:latin typeface="Cascadia Mono" panose="020B0609020000020004" pitchFamily="49" charset="0"/>
              </a:rPr>
              <a:t>value = 12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1E6239-A71C-DF09-D9F2-4AE17ABC8E92}"/>
              </a:ext>
            </a:extLst>
          </p:cNvPr>
          <p:cNvSpPr/>
          <p:nvPr/>
        </p:nvSpPr>
        <p:spPr>
          <a:xfrm>
            <a:off x="7179734" y="2888285"/>
            <a:ext cx="459316" cy="4001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3995B747-BD93-C1D0-B30B-4F5CD1FD89C7}"/>
              </a:ext>
            </a:extLst>
          </p:cNvPr>
          <p:cNvCxnSpPr>
            <a:stCxn id="19" idx="4"/>
            <a:endCxn id="4" idx="3"/>
          </p:cNvCxnSpPr>
          <p:nvPr/>
        </p:nvCxnSpPr>
        <p:spPr>
          <a:xfrm rot="5400000">
            <a:off x="5269518" y="1515609"/>
            <a:ext cx="367088" cy="3912660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long value">
            <a:extLst>
              <a:ext uri="{FF2B5EF4-FFF2-40B4-BE49-F238E27FC236}">
                <a16:creationId xmlns:a16="http://schemas.microsoft.com/office/drawing/2014/main" id="{A11CA44B-5AC5-73F7-C235-203980955DF6}"/>
              </a:ext>
            </a:extLst>
          </p:cNvPr>
          <p:cNvSpPr txBox="1"/>
          <p:nvPr/>
        </p:nvSpPr>
        <p:spPr>
          <a:xfrm>
            <a:off x="2019299" y="3449590"/>
            <a:ext cx="639233" cy="51326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dirty="0">
                <a:latin typeface="Cascadia Mono" panose="020B0609020000020004" pitchFamily="49" charset="0"/>
              </a:rPr>
              <a:t>12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A76D49-FA35-D57E-494A-F7B12D3D5DC4}"/>
              </a:ext>
            </a:extLst>
          </p:cNvPr>
          <p:cNvCxnSpPr/>
          <p:nvPr/>
        </p:nvCxnSpPr>
        <p:spPr>
          <a:xfrm>
            <a:off x="6540803" y="4475665"/>
            <a:ext cx="3543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24AF87D-DEA0-4B6F-5FE2-DD1AF66C6D2F}"/>
              </a:ext>
            </a:extLst>
          </p:cNvPr>
          <p:cNvSpPr/>
          <p:nvPr/>
        </p:nvSpPr>
        <p:spPr>
          <a:xfrm>
            <a:off x="6389861" y="4118517"/>
            <a:ext cx="6562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512D40-52F8-81A2-954B-426A3B88D832}"/>
              </a:ext>
            </a:extLst>
          </p:cNvPr>
          <p:cNvCxnSpPr>
            <a:stCxn id="26" idx="2"/>
            <a:endCxn id="4" idx="3"/>
          </p:cNvCxnSpPr>
          <p:nvPr/>
        </p:nvCxnSpPr>
        <p:spPr>
          <a:xfrm rot="5400000" flipH="1">
            <a:off x="4691181" y="2461035"/>
            <a:ext cx="832366" cy="3221263"/>
          </a:xfrm>
          <a:prstGeom prst="curvedConnector4">
            <a:avLst>
              <a:gd name="adj1" fmla="val -27464"/>
              <a:gd name="adj2" fmla="val 55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bj address">
            <a:extLst>
              <a:ext uri="{FF2B5EF4-FFF2-40B4-BE49-F238E27FC236}">
                <a16:creationId xmlns:a16="http://schemas.microsoft.com/office/drawing/2014/main" id="{47D46487-E2CC-C8BD-37B6-5071F5FB2F56}"/>
              </a:ext>
            </a:extLst>
          </p:cNvPr>
          <p:cNvSpPr txBox="1"/>
          <p:nvPr/>
        </p:nvSpPr>
        <p:spPr>
          <a:xfrm>
            <a:off x="1296099" y="3449590"/>
            <a:ext cx="2315462" cy="51326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Cascadia Mono" panose="020B0609020000020004" pitchFamily="49" charset="0"/>
              </a:rPr>
              <a:t>0x01bce4c0e270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78E620-099C-8675-89AD-F6D5BECCB117}"/>
              </a:ext>
            </a:extLst>
          </p:cNvPr>
          <p:cNvCxnSpPr>
            <a:cxnSpLocks/>
          </p:cNvCxnSpPr>
          <p:nvPr/>
        </p:nvCxnSpPr>
        <p:spPr>
          <a:xfrm>
            <a:off x="6671185" y="5709226"/>
            <a:ext cx="6440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6665770-7FE0-7C52-6F4A-2FEFED3E21CE}"/>
              </a:ext>
            </a:extLst>
          </p:cNvPr>
          <p:cNvSpPr/>
          <p:nvPr/>
        </p:nvSpPr>
        <p:spPr>
          <a:xfrm>
            <a:off x="6606432" y="5315549"/>
            <a:ext cx="765646" cy="418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50762D3-A134-1DF7-806C-0D43392B9872}"/>
              </a:ext>
            </a:extLst>
          </p:cNvPr>
          <p:cNvCxnSpPr>
            <a:stCxn id="40" idx="2"/>
            <a:endCxn id="4" idx="3"/>
          </p:cNvCxnSpPr>
          <p:nvPr/>
        </p:nvCxnSpPr>
        <p:spPr>
          <a:xfrm rot="5400000" flipH="1">
            <a:off x="4203950" y="2948266"/>
            <a:ext cx="2078087" cy="3492523"/>
          </a:xfrm>
          <a:prstGeom prst="curvedConnector4">
            <a:avLst>
              <a:gd name="adj1" fmla="val -11001"/>
              <a:gd name="adj2" fmla="val 554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decimal address">
            <a:extLst>
              <a:ext uri="{FF2B5EF4-FFF2-40B4-BE49-F238E27FC236}">
                <a16:creationId xmlns:a16="http://schemas.microsoft.com/office/drawing/2014/main" id="{A3AA868C-ADAE-14A4-C1AA-DAB0C94861E3}"/>
              </a:ext>
            </a:extLst>
          </p:cNvPr>
          <p:cNvSpPr txBox="1"/>
          <p:nvPr/>
        </p:nvSpPr>
        <p:spPr>
          <a:xfrm>
            <a:off x="1296099" y="3449590"/>
            <a:ext cx="2156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0x01bc806004f0</a:t>
            </a:r>
          </a:p>
        </p:txBody>
      </p:sp>
      <p:pic>
        <p:nvPicPr>
          <p:cNvPr id="1026" name="Picture 2" descr="Meme GIFs | GIFDB.com">
            <a:extLst>
              <a:ext uri="{FF2B5EF4-FFF2-40B4-BE49-F238E27FC236}">
                <a16:creationId xmlns:a16="http://schemas.microsoft.com/office/drawing/2014/main" id="{B5A0537A-74B4-4840-9582-2C7B8423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330" y="3264330"/>
            <a:ext cx="2516570" cy="29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/>
      <p:bldP spid="13" grpId="0"/>
      <p:bldP spid="14" grpId="0"/>
      <p:bldP spid="16" grpId="0"/>
      <p:bldP spid="17" grpId="0"/>
      <p:bldP spid="18" grpId="0"/>
      <p:bldP spid="19" grpId="0" animBg="1"/>
      <p:bldP spid="19" grpId="1" animBg="1"/>
      <p:bldP spid="22" grpId="0"/>
      <p:bldP spid="22" grpId="1"/>
      <p:bldP spid="29" grpId="0"/>
      <p:bldP spid="29" grpId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rrent line">
            <a:extLst>
              <a:ext uri="{FF2B5EF4-FFF2-40B4-BE49-F238E27FC236}">
                <a16:creationId xmlns:a16="http://schemas.microsoft.com/office/drawing/2014/main" id="{C837819B-129B-36C2-AC89-366FC70B8068}"/>
              </a:ext>
            </a:extLst>
          </p:cNvPr>
          <p:cNvSpPr/>
          <p:nvPr/>
        </p:nvSpPr>
        <p:spPr>
          <a:xfrm>
            <a:off x="4537241" y="2328827"/>
            <a:ext cx="4902034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9D35C-A66C-0DEE-9BC9-133EC7AA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B2F19-87B0-2735-C633-39CFB9CDF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7"/>
            <a:ext cx="10515600" cy="4755615"/>
          </a:xfrm>
        </p:spPr>
        <p:txBody>
          <a:bodyPr/>
          <a:lstStyle/>
          <a:p>
            <a:r>
              <a:rPr lang="en-US" dirty="0"/>
              <a:t>Wait, 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structs are passed by reference, not by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2CFC7-7DDB-5085-068F-B1B362012338}"/>
              </a:ext>
            </a:extLst>
          </p:cNvPr>
          <p:cNvSpPr txBox="1"/>
          <p:nvPr/>
        </p:nvSpPr>
        <p:spPr>
          <a:xfrm>
            <a:off x="838199" y="249382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long </a:t>
            </a:r>
            <a:r>
              <a:rPr lang="en-US" dirty="0">
                <a:latin typeface="Cascadia Mono" panose="020B0609020000020004" pitchFamily="49" charset="0"/>
              </a:rPr>
              <a:t>Value1;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long </a:t>
            </a:r>
            <a:r>
              <a:rPr lang="en-US" dirty="0">
                <a:latin typeface="Cascadia Mono" panose="020B0609020000020004" pitchFamily="49" charset="0"/>
              </a:rPr>
              <a:t>Value2;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long </a:t>
            </a:r>
            <a:r>
              <a:rPr lang="en-US" dirty="0">
                <a:latin typeface="Cascadia Mono" panose="020B0609020000020004" pitchFamily="49" charset="0"/>
              </a:rPr>
              <a:t>Value3;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long </a:t>
            </a:r>
            <a:r>
              <a:rPr lang="en-US" dirty="0">
                <a:latin typeface="Cascadia Mono" panose="020B0609020000020004" pitchFamily="49" charset="0"/>
              </a:rPr>
              <a:t>Value4;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D9CFD-527B-D1E5-43EB-70C3D22FDDC5}"/>
              </a:ext>
            </a:extLst>
          </p:cNvPr>
          <p:cNvSpPr txBox="1"/>
          <p:nvPr/>
        </p:nvSpPr>
        <p:spPr>
          <a:xfrm>
            <a:off x="838199" y="4831623"/>
            <a:ext cx="4062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4C58B-35C5-2F76-BDF0-EEE9F5712749}"/>
              </a:ext>
            </a:extLst>
          </p:cNvPr>
          <p:cNvSpPr txBox="1"/>
          <p:nvPr/>
        </p:nvSpPr>
        <p:spPr>
          <a:xfrm>
            <a:off x="4527883" y="2387441"/>
            <a:ext cx="5058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dirty="0">
                <a:latin typeface="Cascadia Mono" panose="020B0609020000020004" pitchFamily="49" charset="0"/>
              </a:rPr>
              <a:t>s =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new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(1, 2, 3, 4);</a:t>
            </a:r>
          </a:p>
          <a:p>
            <a:endParaRPr lang="en-US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(s);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56BBD2-38FB-65A7-2663-99411BCD9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55178"/>
              </p:ext>
            </p:extLst>
          </p:nvPr>
        </p:nvGraphicFramePr>
        <p:xfrm>
          <a:off x="9801726" y="1779649"/>
          <a:ext cx="1336842" cy="47242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6842">
                  <a:extLst>
                    <a:ext uri="{9D8B030D-6E8A-4147-A177-3AD203B41FA5}">
                      <a16:colId xmlns:a16="http://schemas.microsoft.com/office/drawing/2014/main" val="1892515233"/>
                    </a:ext>
                  </a:extLst>
                </a:gridCol>
              </a:tblGrid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626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6492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7719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3705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0207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846751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755477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0547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553140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10560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8581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248F41-E02C-C0F2-915D-5466A07FC560}"/>
              </a:ext>
            </a:extLst>
          </p:cNvPr>
          <p:cNvSpPr txBox="1"/>
          <p:nvPr/>
        </p:nvSpPr>
        <p:spPr>
          <a:xfrm>
            <a:off x="10012947" y="13224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Stack</a:t>
            </a:r>
          </a:p>
        </p:txBody>
      </p:sp>
      <p:sp>
        <p:nvSpPr>
          <p:cNvPr id="14" name="Stack 1">
            <a:extLst>
              <a:ext uri="{FF2B5EF4-FFF2-40B4-BE49-F238E27FC236}">
                <a16:creationId xmlns:a16="http://schemas.microsoft.com/office/drawing/2014/main" id="{31297D78-36C0-5E60-C10C-C27A646616CF}"/>
              </a:ext>
            </a:extLst>
          </p:cNvPr>
          <p:cNvSpPr txBox="1"/>
          <p:nvPr/>
        </p:nvSpPr>
        <p:spPr>
          <a:xfrm>
            <a:off x="10308705" y="1829956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1</a:t>
            </a:r>
          </a:p>
        </p:txBody>
      </p:sp>
      <p:sp>
        <p:nvSpPr>
          <p:cNvPr id="15" name="Stack 2">
            <a:extLst>
              <a:ext uri="{FF2B5EF4-FFF2-40B4-BE49-F238E27FC236}">
                <a16:creationId xmlns:a16="http://schemas.microsoft.com/office/drawing/2014/main" id="{E772E3B9-BEF1-1194-A6C5-5DD992907F3A}"/>
              </a:ext>
            </a:extLst>
          </p:cNvPr>
          <p:cNvSpPr txBox="1"/>
          <p:nvPr/>
        </p:nvSpPr>
        <p:spPr>
          <a:xfrm>
            <a:off x="10308705" y="224202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2</a:t>
            </a:r>
          </a:p>
        </p:txBody>
      </p:sp>
      <p:sp>
        <p:nvSpPr>
          <p:cNvPr id="16" name="Stack 3">
            <a:extLst>
              <a:ext uri="{FF2B5EF4-FFF2-40B4-BE49-F238E27FC236}">
                <a16:creationId xmlns:a16="http://schemas.microsoft.com/office/drawing/2014/main" id="{C231BE07-54D2-0A81-8B9B-4DD25C96B63E}"/>
              </a:ext>
            </a:extLst>
          </p:cNvPr>
          <p:cNvSpPr txBox="1"/>
          <p:nvPr/>
        </p:nvSpPr>
        <p:spPr>
          <a:xfrm>
            <a:off x="10308705" y="269184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3</a:t>
            </a:r>
          </a:p>
        </p:txBody>
      </p:sp>
      <p:sp>
        <p:nvSpPr>
          <p:cNvPr id="17" name="Stack 4">
            <a:extLst>
              <a:ext uri="{FF2B5EF4-FFF2-40B4-BE49-F238E27FC236}">
                <a16:creationId xmlns:a16="http://schemas.microsoft.com/office/drawing/2014/main" id="{53B3A2E6-D2B7-0895-ADA4-C0CC8B24CC4B}"/>
              </a:ext>
            </a:extLst>
          </p:cNvPr>
          <p:cNvSpPr txBox="1"/>
          <p:nvPr/>
        </p:nvSpPr>
        <p:spPr>
          <a:xfrm>
            <a:off x="10308705" y="310991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4</a:t>
            </a:r>
          </a:p>
        </p:txBody>
      </p:sp>
      <p:sp>
        <p:nvSpPr>
          <p:cNvPr id="19" name="Stack 5">
            <a:extLst>
              <a:ext uri="{FF2B5EF4-FFF2-40B4-BE49-F238E27FC236}">
                <a16:creationId xmlns:a16="http://schemas.microsoft.com/office/drawing/2014/main" id="{B54C2925-9CC1-1535-DD2E-21F40AA522BB}"/>
              </a:ext>
            </a:extLst>
          </p:cNvPr>
          <p:cNvSpPr txBox="1"/>
          <p:nvPr/>
        </p:nvSpPr>
        <p:spPr>
          <a:xfrm>
            <a:off x="10308705" y="355607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1</a:t>
            </a:r>
          </a:p>
        </p:txBody>
      </p:sp>
      <p:sp>
        <p:nvSpPr>
          <p:cNvPr id="20" name="Stack 6">
            <a:extLst>
              <a:ext uri="{FF2B5EF4-FFF2-40B4-BE49-F238E27FC236}">
                <a16:creationId xmlns:a16="http://schemas.microsoft.com/office/drawing/2014/main" id="{48C2DF25-8B6F-1FB5-93C9-949439E67251}"/>
              </a:ext>
            </a:extLst>
          </p:cNvPr>
          <p:cNvSpPr txBox="1"/>
          <p:nvPr/>
        </p:nvSpPr>
        <p:spPr>
          <a:xfrm>
            <a:off x="10308705" y="396814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2</a:t>
            </a:r>
          </a:p>
        </p:txBody>
      </p:sp>
      <p:sp>
        <p:nvSpPr>
          <p:cNvPr id="21" name="Stack 7">
            <a:extLst>
              <a:ext uri="{FF2B5EF4-FFF2-40B4-BE49-F238E27FC236}">
                <a16:creationId xmlns:a16="http://schemas.microsoft.com/office/drawing/2014/main" id="{22952366-F122-C9D9-61BF-CFD57D5CAA91}"/>
              </a:ext>
            </a:extLst>
          </p:cNvPr>
          <p:cNvSpPr txBox="1"/>
          <p:nvPr/>
        </p:nvSpPr>
        <p:spPr>
          <a:xfrm>
            <a:off x="10308705" y="4417963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3</a:t>
            </a:r>
          </a:p>
        </p:txBody>
      </p:sp>
      <p:sp>
        <p:nvSpPr>
          <p:cNvPr id="22" name="Stack 8">
            <a:extLst>
              <a:ext uri="{FF2B5EF4-FFF2-40B4-BE49-F238E27FC236}">
                <a16:creationId xmlns:a16="http://schemas.microsoft.com/office/drawing/2014/main" id="{73A58BE7-385A-074F-79CD-C610DCE79984}"/>
              </a:ext>
            </a:extLst>
          </p:cNvPr>
          <p:cNvSpPr txBox="1"/>
          <p:nvPr/>
        </p:nvSpPr>
        <p:spPr>
          <a:xfrm>
            <a:off x="10308705" y="483603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4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2537DD18-9500-7226-08C5-6671205E4232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7635365" y="1538697"/>
            <a:ext cx="408246" cy="3905762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C23C155-7F15-F84A-9425-7DDEBFD035FB}"/>
              </a:ext>
            </a:extLst>
          </p:cNvPr>
          <p:cNvSpPr/>
          <p:nvPr/>
        </p:nvSpPr>
        <p:spPr>
          <a:xfrm>
            <a:off x="5799699" y="3035824"/>
            <a:ext cx="187325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AC2B09-4FED-CB6E-C2FB-757000CC42A5}"/>
              </a:ext>
            </a:extLst>
          </p:cNvPr>
          <p:cNvSpPr/>
          <p:nvPr/>
        </p:nvSpPr>
        <p:spPr>
          <a:xfrm>
            <a:off x="5677213" y="2932375"/>
            <a:ext cx="418787" cy="355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00026 0.08333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/>
      <p:bldP spid="8" grpId="0"/>
      <p:bldP spid="9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8371-6E85-6B91-6315-6BF02124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8CBBE-1171-23FA-7385-EE6F0485C8C2}"/>
              </a:ext>
            </a:extLst>
          </p:cNvPr>
          <p:cNvSpPr txBox="1"/>
          <p:nvPr/>
        </p:nvSpPr>
        <p:spPr>
          <a:xfrm>
            <a:off x="591455" y="1433787"/>
            <a:ext cx="4031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SmallStruct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s.Value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CFA86-792C-5404-33EA-79BA0E3AFF94}"/>
              </a:ext>
            </a:extLst>
          </p:cNvPr>
          <p:cNvSpPr txBox="1"/>
          <p:nvPr/>
        </p:nvSpPr>
        <p:spPr>
          <a:xfrm>
            <a:off x="591455" y="2759350"/>
            <a:ext cx="4720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SmallStruct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s.Value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CA8AF-D22A-1C16-0E50-6B20D1F535D1}"/>
              </a:ext>
            </a:extLst>
          </p:cNvPr>
          <p:cNvSpPr txBox="1"/>
          <p:nvPr/>
        </p:nvSpPr>
        <p:spPr>
          <a:xfrm>
            <a:off x="591455" y="3975649"/>
            <a:ext cx="4031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s.Value1;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A77FB-18FB-6C05-40BC-2457361D8D5B}"/>
              </a:ext>
            </a:extLst>
          </p:cNvPr>
          <p:cNvSpPr txBox="1"/>
          <p:nvPr/>
        </p:nvSpPr>
        <p:spPr>
          <a:xfrm>
            <a:off x="591455" y="5281935"/>
            <a:ext cx="4720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s.Value1;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CAA82-15BE-786F-ACFD-A771AA64DAD9}"/>
              </a:ext>
            </a:extLst>
          </p:cNvPr>
          <p:cNvSpPr txBox="1"/>
          <p:nvPr/>
        </p:nvSpPr>
        <p:spPr>
          <a:xfrm>
            <a:off x="6447970" y="1433787"/>
            <a:ext cx="4031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DC0AB-D31B-C401-14CB-DEBCE7A32C2D}"/>
              </a:ext>
            </a:extLst>
          </p:cNvPr>
          <p:cNvSpPr txBox="1"/>
          <p:nvPr/>
        </p:nvSpPr>
        <p:spPr>
          <a:xfrm>
            <a:off x="6447970" y="2759350"/>
            <a:ext cx="4031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D55B5-15BA-101E-7614-573D3238A4C6}"/>
              </a:ext>
            </a:extLst>
          </p:cNvPr>
          <p:cNvSpPr txBox="1"/>
          <p:nvPr/>
        </p:nvSpPr>
        <p:spPr>
          <a:xfrm>
            <a:off x="6447970" y="3975649"/>
            <a:ext cx="4031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E4FD7-995E-62FE-C6CA-9914307C2D62}"/>
              </a:ext>
            </a:extLst>
          </p:cNvPr>
          <p:cNvSpPr txBox="1"/>
          <p:nvPr/>
        </p:nvSpPr>
        <p:spPr>
          <a:xfrm>
            <a:off x="6447970" y="5175978"/>
            <a:ext cx="4031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5D866-9B5A-C2F7-1242-D0FF7DEA9A66}"/>
              </a:ext>
            </a:extLst>
          </p:cNvPr>
          <p:cNvSpPr txBox="1"/>
          <p:nvPr/>
        </p:nvSpPr>
        <p:spPr>
          <a:xfrm>
            <a:off x="9416141" y="2397949"/>
            <a:ext cx="3454400" cy="120032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dirty="0">
                <a:latin typeface="Prometo Light" panose="020B0404030203060203" pitchFamily="34" charset="0"/>
              </a:rPr>
              <a:t>Dereference the address</a:t>
            </a:r>
            <a:br>
              <a:rPr lang="en-US" dirty="0">
                <a:latin typeface="Prometo Light" panose="020B0404030203060203" pitchFamily="34" charset="0"/>
              </a:rPr>
            </a:br>
            <a:r>
              <a:rPr lang="en-US" dirty="0">
                <a:latin typeface="Prometo Light" panose="020B0404030203060203" pitchFamily="34" charset="0"/>
              </a:rPr>
              <a:t>stored in </a:t>
            </a:r>
            <a:r>
              <a:rPr lang="en-US" dirty="0" err="1">
                <a:latin typeface="Prometo Light" panose="020B0404030203060203" pitchFamily="34" charset="0"/>
              </a:rPr>
              <a:t>rcx</a:t>
            </a:r>
            <a:endParaRPr lang="en-US" dirty="0">
              <a:latin typeface="Prometo Light" panose="020B0404030203060203" pitchFamily="34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173A0AE-899D-613B-F6D3-931566D9F5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63642" y="2739095"/>
            <a:ext cx="952499" cy="188146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61A9891-4709-F37E-3BA4-FBC595B67867}"/>
              </a:ext>
            </a:extLst>
          </p:cNvPr>
          <p:cNvSpPr/>
          <p:nvPr/>
        </p:nvSpPr>
        <p:spPr>
          <a:xfrm>
            <a:off x="2445657" y="2719604"/>
            <a:ext cx="493486" cy="4758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2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rrent line">
            <a:extLst>
              <a:ext uri="{FF2B5EF4-FFF2-40B4-BE49-F238E27FC236}">
                <a16:creationId xmlns:a16="http://schemas.microsoft.com/office/drawing/2014/main" id="{0A8095B6-9A14-50F4-925F-A0EA9E6CFB57}"/>
              </a:ext>
            </a:extLst>
          </p:cNvPr>
          <p:cNvSpPr/>
          <p:nvPr/>
        </p:nvSpPr>
        <p:spPr>
          <a:xfrm>
            <a:off x="5204118" y="4830578"/>
            <a:ext cx="4228681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204BB-8AD6-1A8C-50AA-21B13F0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96BA7-2CD7-69BB-DF15-D5C2F2112A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about return values?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F51F00-D800-0CC9-2BC5-3D5B6AA5B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89075"/>
              </p:ext>
            </p:extLst>
          </p:nvPr>
        </p:nvGraphicFramePr>
        <p:xfrm>
          <a:off x="9801726" y="1779649"/>
          <a:ext cx="1336842" cy="47242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6842">
                  <a:extLst>
                    <a:ext uri="{9D8B030D-6E8A-4147-A177-3AD203B41FA5}">
                      <a16:colId xmlns:a16="http://schemas.microsoft.com/office/drawing/2014/main" val="1892515233"/>
                    </a:ext>
                  </a:extLst>
                </a:gridCol>
              </a:tblGrid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626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6492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7719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3705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0207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846751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755477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0547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553140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10560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8581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8F8C84-C318-F182-F073-E7B6DA9E11B8}"/>
              </a:ext>
            </a:extLst>
          </p:cNvPr>
          <p:cNvSpPr txBox="1"/>
          <p:nvPr/>
        </p:nvSpPr>
        <p:spPr>
          <a:xfrm>
            <a:off x="10012947" y="13224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2414C-DA1D-80C5-3C4E-F9AA06F5348C}"/>
              </a:ext>
            </a:extLst>
          </p:cNvPr>
          <p:cNvSpPr txBox="1"/>
          <p:nvPr/>
        </p:nvSpPr>
        <p:spPr>
          <a:xfrm>
            <a:off x="923924" y="2640873"/>
            <a:ext cx="43481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 new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        1, 2, 3, 4);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3E25B-879F-9082-E87B-E73E6B355A46}"/>
              </a:ext>
            </a:extLst>
          </p:cNvPr>
          <p:cNvSpPr txBox="1"/>
          <p:nvPr/>
        </p:nvSpPr>
        <p:spPr>
          <a:xfrm>
            <a:off x="5204118" y="2491136"/>
            <a:ext cx="422868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(push the struct on the stack)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7DA69-1548-ADB6-6188-3C4BC9D51CA3}"/>
              </a:ext>
            </a:extLst>
          </p:cNvPr>
          <p:cNvSpPr txBox="1"/>
          <p:nvPr/>
        </p:nvSpPr>
        <p:spPr>
          <a:xfrm>
            <a:off x="923924" y="4880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dirty="0">
                <a:latin typeface="Cascadia Mono" panose="020B0609020000020004" pitchFamily="49" charset="0"/>
              </a:rPr>
              <a:t>s =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10B31-25B0-B10A-C2B4-EBF9369A5BB1}"/>
              </a:ext>
            </a:extLst>
          </p:cNvPr>
          <p:cNvSpPr txBox="1"/>
          <p:nvPr/>
        </p:nvSpPr>
        <p:spPr>
          <a:xfrm>
            <a:off x="9768974" y="1810575"/>
            <a:ext cx="167055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1600" dirty="0">
                <a:latin typeface="Prometo Light" panose="020B0404030203060203" pitchFamily="34" charset="0"/>
              </a:rPr>
              <a:t>return address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C33F4-9391-E2D9-1E81-29A5ED927E60}"/>
              </a:ext>
            </a:extLst>
          </p:cNvPr>
          <p:cNvSpPr txBox="1"/>
          <p:nvPr/>
        </p:nvSpPr>
        <p:spPr>
          <a:xfrm>
            <a:off x="5146592" y="4880768"/>
            <a:ext cx="400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 </a:t>
            </a:r>
            <a:r>
              <a:rPr lang="en-US" dirty="0">
                <a:latin typeface="Cascadia Mono" panose="020B0609020000020004" pitchFamily="49" charset="0"/>
              </a:rPr>
              <a:t>0x1800</a:t>
            </a:r>
          </a:p>
        </p:txBody>
      </p:sp>
      <p:sp>
        <p:nvSpPr>
          <p:cNvPr id="13" name="Stack 1">
            <a:extLst>
              <a:ext uri="{FF2B5EF4-FFF2-40B4-BE49-F238E27FC236}">
                <a16:creationId xmlns:a16="http://schemas.microsoft.com/office/drawing/2014/main" id="{5DBD7F54-7B30-7FB3-7D1A-87322FF1A2CF}"/>
              </a:ext>
            </a:extLst>
          </p:cNvPr>
          <p:cNvSpPr txBox="1"/>
          <p:nvPr/>
        </p:nvSpPr>
        <p:spPr>
          <a:xfrm>
            <a:off x="10328192" y="226777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1</a:t>
            </a:r>
          </a:p>
        </p:txBody>
      </p:sp>
      <p:sp>
        <p:nvSpPr>
          <p:cNvPr id="14" name="Stack 2">
            <a:extLst>
              <a:ext uri="{FF2B5EF4-FFF2-40B4-BE49-F238E27FC236}">
                <a16:creationId xmlns:a16="http://schemas.microsoft.com/office/drawing/2014/main" id="{19F86FDA-BF4A-A5F0-85FD-DC53CD2DEDB9}"/>
              </a:ext>
            </a:extLst>
          </p:cNvPr>
          <p:cNvSpPr txBox="1"/>
          <p:nvPr/>
        </p:nvSpPr>
        <p:spPr>
          <a:xfrm>
            <a:off x="10328192" y="267984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2</a:t>
            </a:r>
          </a:p>
        </p:txBody>
      </p:sp>
      <p:sp>
        <p:nvSpPr>
          <p:cNvPr id="15" name="Stack 3">
            <a:extLst>
              <a:ext uri="{FF2B5EF4-FFF2-40B4-BE49-F238E27FC236}">
                <a16:creationId xmlns:a16="http://schemas.microsoft.com/office/drawing/2014/main" id="{ABA27D2B-ED3B-E8C0-12D1-8E18E3325C53}"/>
              </a:ext>
            </a:extLst>
          </p:cNvPr>
          <p:cNvSpPr txBox="1"/>
          <p:nvPr/>
        </p:nvSpPr>
        <p:spPr>
          <a:xfrm>
            <a:off x="10328192" y="3129663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3</a:t>
            </a:r>
          </a:p>
        </p:txBody>
      </p:sp>
      <p:sp>
        <p:nvSpPr>
          <p:cNvPr id="16" name="Stack 4">
            <a:extLst>
              <a:ext uri="{FF2B5EF4-FFF2-40B4-BE49-F238E27FC236}">
                <a16:creationId xmlns:a16="http://schemas.microsoft.com/office/drawing/2014/main" id="{ED9CADBC-0A98-7EAB-EA4D-AA83BB031FBE}"/>
              </a:ext>
            </a:extLst>
          </p:cNvPr>
          <p:cNvSpPr txBox="1"/>
          <p:nvPr/>
        </p:nvSpPr>
        <p:spPr>
          <a:xfrm>
            <a:off x="10328192" y="354773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4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0BEE97F-23D2-0C5C-BA1C-821551D52918}"/>
              </a:ext>
            </a:extLst>
          </p:cNvPr>
          <p:cNvCxnSpPr>
            <a:cxnSpLocks/>
          </p:cNvCxnSpPr>
          <p:nvPr/>
        </p:nvCxnSpPr>
        <p:spPr>
          <a:xfrm>
            <a:off x="5834313" y="3508264"/>
            <a:ext cx="3934661" cy="244417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7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0052 -0.3400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34004 L 0.00091 -0.2641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26412 L 0.00091 -0.22384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5" grpId="0"/>
      <p:bldP spid="6" grpId="0"/>
      <p:bldP spid="7" grpId="0" animBg="1"/>
      <p:bldP spid="8" grpId="0"/>
      <p:bldP spid="9" grpId="0"/>
      <p:bldP spid="11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0C9AA-434D-C4AE-FE1A-3F3A82E61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rrent line">
            <a:extLst>
              <a:ext uri="{FF2B5EF4-FFF2-40B4-BE49-F238E27FC236}">
                <a16:creationId xmlns:a16="http://schemas.microsoft.com/office/drawing/2014/main" id="{FCC84EB0-ADCA-4D9E-DBB0-EEE0119A2EA7}"/>
              </a:ext>
            </a:extLst>
          </p:cNvPr>
          <p:cNvSpPr/>
          <p:nvPr/>
        </p:nvSpPr>
        <p:spPr>
          <a:xfrm>
            <a:off x="923924" y="4435719"/>
            <a:ext cx="7445376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B778C-AED0-35EF-FA41-458F3A85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F84B6-0CAF-6BAD-A51F-2AE6BC191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about return values?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EA3E26-35C6-E28D-4FE1-E2E0D660E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64351"/>
              </p:ext>
            </p:extLst>
          </p:nvPr>
        </p:nvGraphicFramePr>
        <p:xfrm>
          <a:off x="9801726" y="1779649"/>
          <a:ext cx="1336842" cy="47242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6842">
                  <a:extLst>
                    <a:ext uri="{9D8B030D-6E8A-4147-A177-3AD203B41FA5}">
                      <a16:colId xmlns:a16="http://schemas.microsoft.com/office/drawing/2014/main" val="1892515233"/>
                    </a:ext>
                  </a:extLst>
                </a:gridCol>
              </a:tblGrid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626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6492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7719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3705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0207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846751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755477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0547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553140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10560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8581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359079D-39E8-7221-FF3C-E0D5C792A731}"/>
              </a:ext>
            </a:extLst>
          </p:cNvPr>
          <p:cNvSpPr txBox="1"/>
          <p:nvPr/>
        </p:nvSpPr>
        <p:spPr>
          <a:xfrm>
            <a:off x="10012947" y="13224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E6C4A-D458-7E1C-2C0B-69F3F335FB13}"/>
              </a:ext>
            </a:extLst>
          </p:cNvPr>
          <p:cNvSpPr txBox="1"/>
          <p:nvPr/>
        </p:nvSpPr>
        <p:spPr>
          <a:xfrm>
            <a:off x="923924" y="2640873"/>
            <a:ext cx="5426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 new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(1, 2, 3, 4);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C946F-B44E-ACC9-D206-318F51FE3BE1}"/>
              </a:ext>
            </a:extLst>
          </p:cNvPr>
          <p:cNvSpPr txBox="1"/>
          <p:nvPr/>
        </p:nvSpPr>
        <p:spPr>
          <a:xfrm>
            <a:off x="923924" y="4880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dirty="0">
                <a:latin typeface="Cascadia Mono" panose="020B0609020000020004" pitchFamily="49" charset="0"/>
              </a:rPr>
              <a:t>s =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A36C1-0C71-3870-9F32-5C5EEFC4E3D5}"/>
              </a:ext>
            </a:extLst>
          </p:cNvPr>
          <p:cNvSpPr txBox="1"/>
          <p:nvPr/>
        </p:nvSpPr>
        <p:spPr>
          <a:xfrm>
            <a:off x="9759657" y="3527260"/>
            <a:ext cx="1336842" cy="35265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1600" dirty="0">
                <a:latin typeface="Prometo Light" panose="020B0404030203060203" pitchFamily="34" charset="0"/>
              </a:rPr>
              <a:t>return address</a:t>
            </a:r>
          </a:p>
        </p:txBody>
      </p:sp>
      <p:sp>
        <p:nvSpPr>
          <p:cNvPr id="13" name="Stack 1">
            <a:extLst>
              <a:ext uri="{FF2B5EF4-FFF2-40B4-BE49-F238E27FC236}">
                <a16:creationId xmlns:a16="http://schemas.microsoft.com/office/drawing/2014/main" id="{00269976-F573-C30E-F7AD-45F4996C07BA}"/>
              </a:ext>
            </a:extLst>
          </p:cNvPr>
          <p:cNvSpPr txBox="1"/>
          <p:nvPr/>
        </p:nvSpPr>
        <p:spPr>
          <a:xfrm>
            <a:off x="10298252" y="1829447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1</a:t>
            </a:r>
          </a:p>
        </p:txBody>
      </p:sp>
      <p:sp>
        <p:nvSpPr>
          <p:cNvPr id="14" name="Stack 2">
            <a:extLst>
              <a:ext uri="{FF2B5EF4-FFF2-40B4-BE49-F238E27FC236}">
                <a16:creationId xmlns:a16="http://schemas.microsoft.com/office/drawing/2014/main" id="{84E1D28E-586E-5F3B-0B5D-50D9687E1270}"/>
              </a:ext>
            </a:extLst>
          </p:cNvPr>
          <p:cNvSpPr txBox="1"/>
          <p:nvPr/>
        </p:nvSpPr>
        <p:spPr>
          <a:xfrm>
            <a:off x="10298252" y="2241516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2</a:t>
            </a:r>
          </a:p>
        </p:txBody>
      </p:sp>
      <p:sp>
        <p:nvSpPr>
          <p:cNvPr id="15" name="Stack 3">
            <a:extLst>
              <a:ext uri="{FF2B5EF4-FFF2-40B4-BE49-F238E27FC236}">
                <a16:creationId xmlns:a16="http://schemas.microsoft.com/office/drawing/2014/main" id="{ECCDAAAB-64AA-19CA-B5D4-D2B8099E5E7C}"/>
              </a:ext>
            </a:extLst>
          </p:cNvPr>
          <p:cNvSpPr txBox="1"/>
          <p:nvPr/>
        </p:nvSpPr>
        <p:spPr>
          <a:xfrm>
            <a:off x="10298252" y="269133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3</a:t>
            </a:r>
          </a:p>
        </p:txBody>
      </p:sp>
      <p:sp>
        <p:nvSpPr>
          <p:cNvPr id="16" name="Stack 4">
            <a:extLst>
              <a:ext uri="{FF2B5EF4-FFF2-40B4-BE49-F238E27FC236}">
                <a16:creationId xmlns:a16="http://schemas.microsoft.com/office/drawing/2014/main" id="{4B2B2B48-79C3-DF8C-856D-B2A7C0443400}"/>
              </a:ext>
            </a:extLst>
          </p:cNvPr>
          <p:cNvSpPr txBox="1"/>
          <p:nvPr/>
        </p:nvSpPr>
        <p:spPr>
          <a:xfrm>
            <a:off x="10298252" y="3109406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4</a:t>
            </a:r>
          </a:p>
        </p:txBody>
      </p:sp>
      <p:sp>
        <p:nvSpPr>
          <p:cNvPr id="10" name="Stack 4">
            <a:extLst>
              <a:ext uri="{FF2B5EF4-FFF2-40B4-BE49-F238E27FC236}">
                <a16:creationId xmlns:a16="http://schemas.microsoft.com/office/drawing/2014/main" id="{9C07FCEF-D153-4B34-2413-F81C2ED45098}"/>
              </a:ext>
            </a:extLst>
          </p:cNvPr>
          <p:cNvSpPr txBox="1"/>
          <p:nvPr/>
        </p:nvSpPr>
        <p:spPr>
          <a:xfrm>
            <a:off x="10298252" y="1836758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0</a:t>
            </a:r>
          </a:p>
        </p:txBody>
      </p:sp>
      <p:sp>
        <p:nvSpPr>
          <p:cNvPr id="17" name="Stack 4">
            <a:extLst>
              <a:ext uri="{FF2B5EF4-FFF2-40B4-BE49-F238E27FC236}">
                <a16:creationId xmlns:a16="http://schemas.microsoft.com/office/drawing/2014/main" id="{5FDF7914-181E-476E-0ABA-51EAA7CA7645}"/>
              </a:ext>
            </a:extLst>
          </p:cNvPr>
          <p:cNvSpPr txBox="1"/>
          <p:nvPr/>
        </p:nvSpPr>
        <p:spPr>
          <a:xfrm>
            <a:off x="10298252" y="226466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0</a:t>
            </a:r>
          </a:p>
        </p:txBody>
      </p:sp>
      <p:sp>
        <p:nvSpPr>
          <p:cNvPr id="18" name="Stack 4">
            <a:extLst>
              <a:ext uri="{FF2B5EF4-FFF2-40B4-BE49-F238E27FC236}">
                <a16:creationId xmlns:a16="http://schemas.microsoft.com/office/drawing/2014/main" id="{2E54F6F6-1E7E-C89D-D11F-74A8ECED32C2}"/>
              </a:ext>
            </a:extLst>
          </p:cNvPr>
          <p:cNvSpPr txBox="1"/>
          <p:nvPr/>
        </p:nvSpPr>
        <p:spPr>
          <a:xfrm>
            <a:off x="10298252" y="2692570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0</a:t>
            </a:r>
          </a:p>
        </p:txBody>
      </p:sp>
      <p:sp>
        <p:nvSpPr>
          <p:cNvPr id="19" name="Stack 4">
            <a:extLst>
              <a:ext uri="{FF2B5EF4-FFF2-40B4-BE49-F238E27FC236}">
                <a16:creationId xmlns:a16="http://schemas.microsoft.com/office/drawing/2014/main" id="{AF41B6EE-87F5-CB5C-9DED-533982CC5CA6}"/>
              </a:ext>
            </a:extLst>
          </p:cNvPr>
          <p:cNvSpPr txBox="1"/>
          <p:nvPr/>
        </p:nvSpPr>
        <p:spPr>
          <a:xfrm>
            <a:off x="10298252" y="310991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2DBB37-ECD8-D589-2A2C-5C486569A79E}"/>
              </a:ext>
            </a:extLst>
          </p:cNvPr>
          <p:cNvSpPr txBox="1"/>
          <p:nvPr/>
        </p:nvSpPr>
        <p:spPr>
          <a:xfrm>
            <a:off x="923924" y="4468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default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2FF8FE-3AE6-B5A1-258A-9ABA4A30137B}"/>
              </a:ext>
            </a:extLst>
          </p:cNvPr>
          <p:cNvSpPr txBox="1"/>
          <p:nvPr/>
        </p:nvSpPr>
        <p:spPr>
          <a:xfrm>
            <a:off x="923924" y="48883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 var </a:t>
            </a:r>
            <a:r>
              <a:rPr lang="en-US" dirty="0">
                <a:latin typeface="Cascadia Mono" panose="020B0609020000020004" pitchFamily="49" charset="0"/>
              </a:rPr>
              <a:t>s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4C82E-6E06-3116-76AE-CAEFDA166068}"/>
              </a:ext>
            </a:extLst>
          </p:cNvPr>
          <p:cNvSpPr txBox="1"/>
          <p:nvPr/>
        </p:nvSpPr>
        <p:spPr>
          <a:xfrm>
            <a:off x="923924" y="2648776"/>
            <a:ext cx="744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37F787-0CD5-802D-FFB5-DF6F3E6B8B2A}"/>
              </a:ext>
            </a:extLst>
          </p:cNvPr>
          <p:cNvSpPr txBox="1"/>
          <p:nvPr/>
        </p:nvSpPr>
        <p:spPr>
          <a:xfrm>
            <a:off x="1460500" y="32022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(1, 2, 3, 4);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E126-0E21-FE19-205C-B479A3719944}"/>
              </a:ext>
            </a:extLst>
          </p:cNvPr>
          <p:cNvSpPr txBox="1"/>
          <p:nvPr/>
        </p:nvSpPr>
        <p:spPr>
          <a:xfrm>
            <a:off x="923924" y="34746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ref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00013 0.05949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595 L 0.00013 -0.1872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18726 L 0.00039 -0.13333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3" grpId="3" animBg="1"/>
      <p:bldP spid="23" grpId="4" animBg="1"/>
      <p:bldP spid="8" grpId="0"/>
      <p:bldP spid="9" grpId="0"/>
      <p:bldP spid="13" grpId="0"/>
      <p:bldP spid="14" grpId="0"/>
      <p:bldP spid="15" grpId="0"/>
      <p:bldP spid="16" grpId="0"/>
      <p:bldP spid="10" grpId="0"/>
      <p:bldP spid="10" grpId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2" grpId="0"/>
      <p:bldP spid="25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0294F-1048-6CB0-388F-44D47A52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9146-34E6-6C7F-1079-3BCAD000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BAA19-B973-7B48-5072-5E13525C8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return buffer is a hidden argument: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8E09A-C520-6369-BD26-18D8B15EB340}"/>
              </a:ext>
            </a:extLst>
          </p:cNvPr>
          <p:cNvSpPr txBox="1"/>
          <p:nvPr/>
        </p:nvSpPr>
        <p:spPr>
          <a:xfrm>
            <a:off x="7019924" y="336461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static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MyMethod</a:t>
            </a:r>
            <a:r>
              <a:rPr lang="en-US" sz="1800" dirty="0">
                <a:latin typeface="Cascadia Mono" panose="020B0609020000020004" pitchFamily="49" charset="0"/>
              </a:rPr>
              <a:t>(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sz="1800" dirty="0"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latin typeface="Cascadia Mono" panose="020B0609020000020004" pitchFamily="49" charset="0"/>
              </a:rPr>
              <a:t>returnBuffer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4B687-B275-08D8-BF57-15EC911F645E}"/>
              </a:ext>
            </a:extLst>
          </p:cNvPr>
          <p:cNvSpPr txBox="1"/>
          <p:nvPr/>
        </p:nvSpPr>
        <p:spPr>
          <a:xfrm>
            <a:off x="431800" y="3680102"/>
            <a:ext cx="558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static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E5594A-39A4-854C-04B8-8BBF02076797}"/>
              </a:ext>
            </a:extLst>
          </p:cNvPr>
          <p:cNvSpPr/>
          <p:nvPr/>
        </p:nvSpPr>
        <p:spPr>
          <a:xfrm>
            <a:off x="5819492" y="3674029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9338-F374-FC40-254B-C5F09F3C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09D6-4BD1-01AC-C5AF-EF6F87BD1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Instance methods need to know the address of the instance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3343D-5C1A-AEEB-8831-315459CB6257}"/>
              </a:ext>
            </a:extLst>
          </p:cNvPr>
          <p:cNvSpPr txBox="1"/>
          <p:nvPr/>
        </p:nvSpPr>
        <p:spPr>
          <a:xfrm>
            <a:off x="381000" y="2713063"/>
            <a:ext cx="50427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private int </a:t>
            </a:r>
            <a:r>
              <a:rPr lang="en-US" dirty="0">
                <a:latin typeface="Cascadia Mono" panose="020B0609020000020004" pitchFamily="49" charset="0"/>
              </a:rPr>
              <a:t>_factor;</a:t>
            </a:r>
          </a:p>
          <a:p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 int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value *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this.</a:t>
            </a:r>
            <a:r>
              <a:rPr lang="en-US" dirty="0" err="1">
                <a:latin typeface="Cascadia Mono" panose="020B0609020000020004" pitchFamily="49" charset="0"/>
              </a:rPr>
              <a:t>_factor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715BF-492E-DD1F-1008-865D6C7DC72E}"/>
              </a:ext>
            </a:extLst>
          </p:cNvPr>
          <p:cNvSpPr txBox="1"/>
          <p:nvPr/>
        </p:nvSpPr>
        <p:spPr>
          <a:xfrm>
            <a:off x="6185733" y="2713063"/>
            <a:ext cx="59300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private int </a:t>
            </a:r>
            <a:r>
              <a:rPr lang="en-US" dirty="0">
                <a:latin typeface="Cascadia Mono" panose="020B0609020000020004" pitchFamily="49" charset="0"/>
              </a:rPr>
              <a:t>_factor;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 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r>
              <a:rPr lang="en-US" dirty="0">
                <a:latin typeface="Cascadia Mono" panose="020B0609020000020004" pitchFamily="49" charset="0"/>
              </a:rPr>
              <a:t> this,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         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value *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this.</a:t>
            </a:r>
            <a:r>
              <a:rPr lang="en-US" dirty="0" err="1">
                <a:latin typeface="Cascadia Mono" panose="020B0609020000020004" pitchFamily="49" charset="0"/>
              </a:rPr>
              <a:t>_factor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B459EC1-55B6-DDFC-61DA-35F9CC7FB6D2}"/>
              </a:ext>
            </a:extLst>
          </p:cNvPr>
          <p:cNvSpPr/>
          <p:nvPr/>
        </p:nvSpPr>
        <p:spPr>
          <a:xfrm>
            <a:off x="5171067" y="3334752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95CF19-1649-5B56-1C9D-DFAA99C993CC}"/>
              </a:ext>
            </a:extLst>
          </p:cNvPr>
          <p:cNvSpPr/>
          <p:nvPr/>
        </p:nvSpPr>
        <p:spPr>
          <a:xfrm>
            <a:off x="3437269" y="4283735"/>
            <a:ext cx="782052" cy="5133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0CA7C5-69AA-D2EA-A566-0368F88EDCA2}"/>
              </a:ext>
            </a:extLst>
          </p:cNvPr>
          <p:cNvSpPr/>
          <p:nvPr/>
        </p:nvSpPr>
        <p:spPr>
          <a:xfrm>
            <a:off x="9293642" y="4367186"/>
            <a:ext cx="709864" cy="625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BD381DB-B7F5-CE11-995D-96081151A321}"/>
              </a:ext>
            </a:extLst>
          </p:cNvPr>
          <p:cNvCxnSpPr>
            <a:cxnSpLocks/>
            <a:endCxn id="24" idx="2"/>
          </p:cNvCxnSpPr>
          <p:nvPr/>
        </p:nvCxnSpPr>
        <p:spPr>
          <a:xfrm rot="10800000" flipV="1">
            <a:off x="9648575" y="4222533"/>
            <a:ext cx="1634047" cy="770295"/>
          </a:xfrm>
          <a:prstGeom prst="curvedConnector4">
            <a:avLst>
              <a:gd name="adj1" fmla="val -207"/>
              <a:gd name="adj2" fmla="val 12967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87B563-9BF3-3882-F627-FCB3DA44CD1E}"/>
              </a:ext>
            </a:extLst>
          </p:cNvPr>
          <p:cNvCxnSpPr>
            <a:cxnSpLocks/>
          </p:cNvCxnSpPr>
          <p:nvPr/>
        </p:nvCxnSpPr>
        <p:spPr>
          <a:xfrm>
            <a:off x="9592092" y="4160888"/>
            <a:ext cx="19101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23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05D2-7CFD-B34E-612F-B55E1F4F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45802-5F56-A3C0-51A1-A1EC234377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have seen two hidden arguments: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8B751-7548-B180-B020-814907E18DCF}"/>
              </a:ext>
            </a:extLst>
          </p:cNvPr>
          <p:cNvSpPr txBox="1"/>
          <p:nvPr/>
        </p:nvSpPr>
        <p:spPr>
          <a:xfrm>
            <a:off x="7019924" y="336461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MyMethod</a:t>
            </a:r>
            <a:r>
              <a:rPr lang="en-US" sz="1800" dirty="0">
                <a:latin typeface="Cascadia Mono" panose="020B0609020000020004" pitchFamily="49" charset="0"/>
              </a:rPr>
              <a:t>(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r>
              <a:rPr lang="en-US" sz="1800" dirty="0">
                <a:latin typeface="Cascadia Mono" panose="020B0609020000020004" pitchFamily="49" charset="0"/>
              </a:rPr>
              <a:t> this,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sz="1800" dirty="0"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latin typeface="Cascadia Mono" panose="020B0609020000020004" pitchFamily="49" charset="0"/>
              </a:rPr>
              <a:t>returnBuffer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58C-FFCA-B86A-38AD-49693F653BC2}"/>
              </a:ext>
            </a:extLst>
          </p:cNvPr>
          <p:cNvSpPr txBox="1"/>
          <p:nvPr/>
        </p:nvSpPr>
        <p:spPr>
          <a:xfrm>
            <a:off x="977067" y="3680102"/>
            <a:ext cx="504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2BEA362-3EB8-906B-3BDF-CC5E3FC00FCF}"/>
              </a:ext>
            </a:extLst>
          </p:cNvPr>
          <p:cNvSpPr/>
          <p:nvPr/>
        </p:nvSpPr>
        <p:spPr>
          <a:xfrm>
            <a:off x="5662862" y="3674029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35F2-0162-5E7C-2FE7-56C3DFFA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0467-0FD1-31B7-B1ED-31DF99E55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10515600" cy="3841930"/>
          </a:xfrm>
        </p:spPr>
        <p:txBody>
          <a:bodyPr>
            <a:normAutofit/>
          </a:bodyPr>
          <a:lstStyle/>
          <a:p>
            <a:r>
              <a:rPr lang="en-US" dirty="0"/>
              <a:t>Generics allow to reuse the same code for different 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one version of the function for each T, except for classes</a:t>
            </a:r>
            <a:endParaRPr lang="en-US" sz="1800" dirty="0"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8D52C-423E-374A-40EB-8C8A79CD8A88}"/>
              </a:ext>
            </a:extLst>
          </p:cNvPr>
          <p:cNvSpPr txBox="1"/>
          <p:nvPr/>
        </p:nvSpPr>
        <p:spPr>
          <a:xfrm>
            <a:off x="967450" y="2433212"/>
            <a:ext cx="75746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[] array,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index,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array[index] = value;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8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C823-AD81-8FEE-F099-0C236DC4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function?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DE6C5-6F67-1997-9F26-A2FAAAA5A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Function(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arg2)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 + arg2.Length;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}</a:t>
            </a:r>
            <a:b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sz="3200" dirty="0"/>
          </a:p>
          <a:p>
            <a:pPr lvl="1"/>
            <a:r>
              <a:rPr lang="en-US" sz="3200" dirty="0"/>
              <a:t>A function is a reusable block of code that can be called.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A method is a function associated to an object.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In .NET, all functions are methods.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7366-92E5-0C1D-E479-7F8BED3A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69FC-A53B-FC76-AD2F-E63ED332A9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5520160" cy="53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chemeClr val="tx1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5B49-7BEC-5994-EF83-F918CAA29283}"/>
              </a:ext>
            </a:extLst>
          </p:cNvPr>
          <p:cNvSpPr/>
          <p:nvPr/>
        </p:nvSpPr>
        <p:spPr>
          <a:xfrm>
            <a:off x="6615422" y="3162853"/>
            <a:ext cx="1620456" cy="1525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&gt;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: 8 bytes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8874B-6043-F787-6BFF-C7DA7FAFC306}"/>
              </a:ext>
            </a:extLst>
          </p:cNvPr>
          <p:cNvSpPr/>
          <p:nvPr/>
        </p:nvSpPr>
        <p:spPr>
          <a:xfrm>
            <a:off x="6591790" y="1440077"/>
            <a:ext cx="1620456" cy="1525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int 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&gt;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: 4 bytes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892EEC-7BE2-2E96-721F-36CACD3C795C}"/>
              </a:ext>
            </a:extLst>
          </p:cNvPr>
          <p:cNvSpPr/>
          <p:nvPr/>
        </p:nvSpPr>
        <p:spPr>
          <a:xfrm>
            <a:off x="6615422" y="4885630"/>
            <a:ext cx="1620456" cy="1525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&gt;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: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__Canon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5CE29D-7E1A-37F5-EA09-8668AA998EF6}"/>
              </a:ext>
            </a:extLst>
          </p:cNvPr>
          <p:cNvCxnSpPr>
            <a:cxnSpLocks/>
          </p:cNvCxnSpPr>
          <p:nvPr/>
        </p:nvCxnSpPr>
        <p:spPr>
          <a:xfrm>
            <a:off x="2639028" y="2052577"/>
            <a:ext cx="3885235" cy="150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75B420-6B80-A648-57E5-1B3AE7F18340}"/>
              </a:ext>
            </a:extLst>
          </p:cNvPr>
          <p:cNvCxnSpPr>
            <a:cxnSpLocks/>
          </p:cNvCxnSpPr>
          <p:nvPr/>
        </p:nvCxnSpPr>
        <p:spPr>
          <a:xfrm>
            <a:off x="2706555" y="2811717"/>
            <a:ext cx="3817708" cy="1114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B35E29-69A5-FA99-D2B6-277D8FFAC8F8}"/>
              </a:ext>
            </a:extLst>
          </p:cNvPr>
          <p:cNvCxnSpPr>
            <a:cxnSpLocks/>
          </p:cNvCxnSpPr>
          <p:nvPr/>
        </p:nvCxnSpPr>
        <p:spPr>
          <a:xfrm>
            <a:off x="2797714" y="3540862"/>
            <a:ext cx="3726549" cy="46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358CDA-E198-54FB-769F-48844CC41CC3}"/>
              </a:ext>
            </a:extLst>
          </p:cNvPr>
          <p:cNvCxnSpPr>
            <a:cxnSpLocks/>
          </p:cNvCxnSpPr>
          <p:nvPr/>
        </p:nvCxnSpPr>
        <p:spPr>
          <a:xfrm>
            <a:off x="2966985" y="4303824"/>
            <a:ext cx="3557278" cy="1344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DCEC3-D251-BCFD-0255-6D8640C505C4}"/>
              </a:ext>
            </a:extLst>
          </p:cNvPr>
          <p:cNvCxnSpPr>
            <a:cxnSpLocks/>
          </p:cNvCxnSpPr>
          <p:nvPr/>
        </p:nvCxnSpPr>
        <p:spPr>
          <a:xfrm>
            <a:off x="2966985" y="5007950"/>
            <a:ext cx="3557278" cy="725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26985C-DFB9-BEFA-678B-E8A1F2E46C04}"/>
              </a:ext>
            </a:extLst>
          </p:cNvPr>
          <p:cNvSpPr txBox="1"/>
          <p:nvPr/>
        </p:nvSpPr>
        <p:spPr>
          <a:xfrm>
            <a:off x="838199" y="26032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622F3E-F30F-518F-0BC0-64F772AF0EF5}"/>
              </a:ext>
            </a:extLst>
          </p:cNvPr>
          <p:cNvSpPr txBox="1"/>
          <p:nvPr/>
        </p:nvSpPr>
        <p:spPr>
          <a:xfrm>
            <a:off x="838199" y="3352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ulong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417AC-E7D9-3BD1-CFFD-3022E1A12D9E}"/>
              </a:ext>
            </a:extLst>
          </p:cNvPr>
          <p:cNvSpPr txBox="1"/>
          <p:nvPr/>
        </p:nvSpPr>
        <p:spPr>
          <a:xfrm>
            <a:off x="838199" y="4101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E4D700-1E29-E5D0-75AD-F87E4DB0C50F}"/>
              </a:ext>
            </a:extLst>
          </p:cNvPr>
          <p:cNvSpPr txBox="1"/>
          <p:nvPr/>
        </p:nvSpPr>
        <p:spPr>
          <a:xfrm>
            <a:off x="838199" y="48503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Stream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093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7" grpId="0" animBg="1"/>
      <p:bldP spid="22" grpId="0" build="p"/>
      <p:bldP spid="24" grpId="0" build="p"/>
      <p:bldP spid="26" grpId="0" build="p"/>
      <p:bldP spid="2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BA4D6-D518-132E-8454-339D94C5B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2B72-8D60-A2A0-0E3B-836F674C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F5162-68F3-A6D6-4E1B-2CDC3E49570F}"/>
              </a:ext>
            </a:extLst>
          </p:cNvPr>
          <p:cNvSpPr/>
          <p:nvPr/>
        </p:nvSpPr>
        <p:spPr>
          <a:xfrm>
            <a:off x="6615422" y="1723150"/>
            <a:ext cx="1846789" cy="1525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__Canon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&gt;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AC9EA9-14F0-7BA3-3C50-7A58E5DFC632}"/>
              </a:ext>
            </a:extLst>
          </p:cNvPr>
          <p:cNvCxnSpPr>
            <a:cxnSpLocks/>
          </p:cNvCxnSpPr>
          <p:nvPr/>
        </p:nvCxnSpPr>
        <p:spPr>
          <a:xfrm>
            <a:off x="2966985" y="1957609"/>
            <a:ext cx="3581011" cy="4688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6029C5-A639-86A9-39B8-00C2070D45AC}"/>
              </a:ext>
            </a:extLst>
          </p:cNvPr>
          <p:cNvCxnSpPr>
            <a:cxnSpLocks/>
          </p:cNvCxnSpPr>
          <p:nvPr/>
        </p:nvCxnSpPr>
        <p:spPr>
          <a:xfrm flipV="1">
            <a:off x="2966985" y="2596004"/>
            <a:ext cx="3572090" cy="657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81333A-5A53-E9BE-4903-D86BB12AF50B}"/>
              </a:ext>
            </a:extLst>
          </p:cNvPr>
          <p:cNvSpPr txBox="1"/>
          <p:nvPr/>
        </p:nvSpPr>
        <p:spPr>
          <a:xfrm>
            <a:off x="838199" y="1760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29AD4A-E5D3-374E-F927-838ED2AA710A}"/>
              </a:ext>
            </a:extLst>
          </p:cNvPr>
          <p:cNvSpPr txBox="1"/>
          <p:nvPr/>
        </p:nvSpPr>
        <p:spPr>
          <a:xfrm>
            <a:off x="838199" y="2508580"/>
            <a:ext cx="5747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Stream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F2F28E-B24E-03B7-ABDA-6C0A24479293}"/>
              </a:ext>
            </a:extLst>
          </p:cNvPr>
          <p:cNvSpPr txBox="1"/>
          <p:nvPr/>
        </p:nvSpPr>
        <p:spPr>
          <a:xfrm>
            <a:off x="557474" y="3980089"/>
            <a:ext cx="4819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latin typeface="Cascadia Mono" panose="020B0609020000020004" pitchFamily="49" charset="0"/>
              </a:rPr>
              <a:t>.WriteLine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));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BFDF45-59CA-41AF-9773-AEE0CA1327E5}"/>
              </a:ext>
            </a:extLst>
          </p:cNvPr>
          <p:cNvSpPr txBox="1"/>
          <p:nvPr/>
        </p:nvSpPr>
        <p:spPr>
          <a:xfrm>
            <a:off x="6096000" y="3980089"/>
            <a:ext cx="5352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latin typeface="Cascadia Mono" panose="020B0609020000020004" pitchFamily="49" charset="0"/>
              </a:rPr>
              <a:t>.WriteLine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</a:rPr>
              <a:t>obj.GetType</a:t>
            </a:r>
            <a:r>
              <a:rPr lang="en-US" dirty="0">
                <a:latin typeface="Cascadia Mono" panose="020B0609020000020004" pitchFamily="49" charset="0"/>
              </a:rPr>
              <a:t>());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300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E5E4E-CAC8-4901-7298-C2501ADC9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65FB-AA8B-EB57-8D1F-E3840349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87F6-C094-200A-168B-7473EFE377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now have three hidden arguments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BD28E-C0F6-2326-B097-66C70C611087}"/>
              </a:ext>
            </a:extLst>
          </p:cNvPr>
          <p:cNvSpPr txBox="1"/>
          <p:nvPr/>
        </p:nvSpPr>
        <p:spPr>
          <a:xfrm>
            <a:off x="6794218" y="21342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MyMethod</a:t>
            </a:r>
            <a:r>
              <a:rPr lang="en-US" sz="1800" dirty="0">
                <a:latin typeface="Cascadia Mono" panose="020B0609020000020004" pitchFamily="49" charset="0"/>
              </a:rPr>
              <a:t>(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r>
              <a:rPr lang="en-US" sz="1800" dirty="0">
                <a:latin typeface="Cascadia Mono" panose="020B0609020000020004" pitchFamily="49" charset="0"/>
              </a:rPr>
              <a:t> this,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sz="1800" dirty="0"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latin typeface="Cascadia Mono" panose="020B0609020000020004" pitchFamily="49" charset="0"/>
              </a:rPr>
              <a:t>returnBuffer</a:t>
            </a:r>
            <a:r>
              <a:rPr lang="en-US" sz="1800" dirty="0">
                <a:latin typeface="Cascadia Mono" panose="020B0609020000020004" pitchFamily="49" charset="0"/>
              </a:rPr>
              <a:t>,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MethodDesc</a:t>
            </a:r>
            <a:r>
              <a:rPr lang="en-US" sz="1800" dirty="0"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latin typeface="Cascadia Mono" panose="020B0609020000020004" pitchFamily="49" charset="0"/>
              </a:rPr>
              <a:t>genericContext</a:t>
            </a:r>
            <a:r>
              <a:rPr lang="en-US" sz="1800" dirty="0">
                <a:latin typeface="Cascadia Mono" panose="020B0609020000020004" pitchFamily="49" charset="0"/>
              </a:rPr>
              <a:t>,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88A49-91F8-8518-9F5F-1ED94C6803E6}"/>
              </a:ext>
            </a:extLst>
          </p:cNvPr>
          <p:cNvSpPr txBox="1"/>
          <p:nvPr/>
        </p:nvSpPr>
        <p:spPr>
          <a:xfrm>
            <a:off x="751361" y="2449708"/>
            <a:ext cx="504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46025C-E3AE-4EB7-09B5-0F03D6152749}"/>
              </a:ext>
            </a:extLst>
          </p:cNvPr>
          <p:cNvSpPr/>
          <p:nvPr/>
        </p:nvSpPr>
        <p:spPr>
          <a:xfrm>
            <a:off x="5437156" y="2443635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76A0-1998-3A6B-6051-B50B0186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664B1-EE5B-C778-DC8C-FCAC83C537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690688"/>
            <a:ext cx="10515600" cy="3954462"/>
          </a:xfrm>
        </p:spPr>
        <p:txBody>
          <a:bodyPr/>
          <a:lstStyle/>
          <a:p>
            <a:r>
              <a:rPr lang="en-US" dirty="0"/>
              <a:t>.NET supports methods with a variable number of arguments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 the way…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E2577-3811-9407-B889-1DC888DFB11F}"/>
              </a:ext>
            </a:extLst>
          </p:cNvPr>
          <p:cNvSpPr txBox="1"/>
          <p:nvPr/>
        </p:nvSpPr>
        <p:spPr>
          <a:xfrm>
            <a:off x="2879557" y="2459001"/>
            <a:ext cx="5823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params int</a:t>
            </a:r>
            <a:r>
              <a:rPr lang="en-US" dirty="0">
                <a:latin typeface="Cascadia Mono" panose="020B0609020000020004" pitchFamily="49" charset="0"/>
              </a:rPr>
              <a:t>[] values)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values.Sum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0FA65-A5CA-2F3E-6578-5510840EE8BA}"/>
              </a:ext>
            </a:extLst>
          </p:cNvPr>
          <p:cNvSpPr txBox="1"/>
          <p:nvPr/>
        </p:nvSpPr>
        <p:spPr>
          <a:xfrm>
            <a:off x="1491913" y="3680103"/>
            <a:ext cx="312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(1, 2, 3);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7009F-E4E8-DA96-4581-2A1580CCA24E}"/>
              </a:ext>
            </a:extLst>
          </p:cNvPr>
          <p:cNvSpPr txBox="1"/>
          <p:nvPr/>
        </p:nvSpPr>
        <p:spPr>
          <a:xfrm>
            <a:off x="5979692" y="3680103"/>
            <a:ext cx="5823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[] { 1, 2, 3 });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E5CC4F-4A26-9737-ECA7-B018D8EAB220}"/>
              </a:ext>
            </a:extLst>
          </p:cNvPr>
          <p:cNvSpPr/>
          <p:nvPr/>
        </p:nvSpPr>
        <p:spPr>
          <a:xfrm>
            <a:off x="4738434" y="3692498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54DFE-A38C-1747-6EB5-151EA9C2C07C}"/>
              </a:ext>
            </a:extLst>
          </p:cNvPr>
          <p:cNvSpPr txBox="1"/>
          <p:nvPr/>
        </p:nvSpPr>
        <p:spPr>
          <a:xfrm>
            <a:off x="2879557" y="4837566"/>
            <a:ext cx="5823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 = 2)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value * 2;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4B4A1-3137-182B-3EA9-E41A2BD0D8D5}"/>
              </a:ext>
            </a:extLst>
          </p:cNvPr>
          <p:cNvSpPr txBox="1"/>
          <p:nvPr/>
        </p:nvSpPr>
        <p:spPr>
          <a:xfrm>
            <a:off x="2971795" y="6112092"/>
            <a:ext cx="312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10D89-69C6-49FF-4184-C64E1900BBBE}"/>
              </a:ext>
            </a:extLst>
          </p:cNvPr>
          <p:cNvSpPr txBox="1"/>
          <p:nvPr/>
        </p:nvSpPr>
        <p:spPr>
          <a:xfrm>
            <a:off x="5895471" y="6112092"/>
            <a:ext cx="5823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(2);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14D8E2-C4F4-3538-0B5F-AE28A5A89238}"/>
              </a:ext>
            </a:extLst>
          </p:cNvPr>
          <p:cNvSpPr/>
          <p:nvPr/>
        </p:nvSpPr>
        <p:spPr>
          <a:xfrm>
            <a:off x="4822655" y="6118289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9D23-D8F4-F998-CDFC-0C223902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D2C4D-954F-059A-E163-E303FA01B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.NET also supports true C-style variadic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F8443-C679-05B6-FC00-C64F805BC347}"/>
              </a:ext>
            </a:extLst>
          </p:cNvPr>
          <p:cNvSpPr txBox="1"/>
          <p:nvPr/>
        </p:nvSpPr>
        <p:spPr>
          <a:xfrm>
            <a:off x="1431756" y="2487075"/>
            <a:ext cx="966537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argIterator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ArgIterator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argCount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 err="1">
                <a:latin typeface="Cascadia Mono" panose="020B0609020000020004" pitchFamily="49" charset="0"/>
              </a:rPr>
              <a:t>argIterator.GetRemainingCount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i</a:t>
            </a:r>
            <a:r>
              <a:rPr lang="en-US" dirty="0">
                <a:latin typeface="Cascadia Mono" panose="020B0609020000020004" pitchFamily="49" charset="0"/>
              </a:rPr>
              <a:t> = 0; </a:t>
            </a:r>
            <a:r>
              <a:rPr lang="en-US" dirty="0" err="1">
                <a:latin typeface="Cascadia Mono" panose="020B0609020000020004" pitchFamily="49" charset="0"/>
              </a:rPr>
              <a:t>i</a:t>
            </a:r>
            <a:r>
              <a:rPr lang="en-US" dirty="0">
                <a:latin typeface="Cascadia Mono" panose="020B0609020000020004" pitchFamily="49" charset="0"/>
              </a:rPr>
              <a:t> &lt; </a:t>
            </a:r>
            <a:r>
              <a:rPr lang="en-US" dirty="0" err="1">
                <a:latin typeface="Cascadia Mono" panose="020B0609020000020004" pitchFamily="49" charset="0"/>
              </a:rPr>
              <a:t>argCount</a:t>
            </a:r>
            <a:r>
              <a:rPr lang="en-US" dirty="0">
                <a:latin typeface="Cascadia Mono" panose="020B0609020000020004" pitchFamily="49" charset="0"/>
              </a:rPr>
              <a:t>; </a:t>
            </a:r>
            <a:r>
              <a:rPr lang="en-US" dirty="0" err="1">
                <a:latin typeface="Cascadia Mono" panose="020B0609020000020004" pitchFamily="49" charset="0"/>
              </a:rPr>
              <a:t>i</a:t>
            </a:r>
            <a:r>
              <a:rPr lang="en-US" dirty="0">
                <a:latin typeface="Cascadia Mono" panose="020B0609020000020004" pitchFamily="49" charset="0"/>
              </a:rPr>
              <a:t>++)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TypedReference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arg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 err="1">
                <a:latin typeface="Cascadia Mono" panose="020B0609020000020004" pitchFamily="49" charset="0"/>
              </a:rPr>
              <a:t>argIterator.GetNextArg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latin typeface="Cascadia Mono" panose="020B0609020000020004" pitchFamily="49" charset="0"/>
              </a:rPr>
              <a:t>.WriteLine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$"Arg </a:t>
            </a:r>
            <a:r>
              <a:rPr lang="en-US" dirty="0">
                <a:latin typeface="Cascadia Mono" panose="020B0609020000020004" pitchFamily="49" charset="0"/>
              </a:rPr>
              <a:t>{</a:t>
            </a:r>
            <a:r>
              <a:rPr lang="en-US" dirty="0" err="1">
                <a:latin typeface="Cascadia Mono" panose="020B0609020000020004" pitchFamily="49" charset="0"/>
              </a:rPr>
              <a:t>i</a:t>
            </a:r>
            <a:r>
              <a:rPr lang="en-US" dirty="0">
                <a:latin typeface="Cascadia Mono" panose="020B06090200000200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dirty="0">
                <a:latin typeface="Cascadia Mono" panose="020B0609020000020004" pitchFamily="49" charset="0"/>
              </a:rPr>
              <a:t>{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TypedReference</a:t>
            </a:r>
            <a:r>
              <a:rPr lang="en-US" dirty="0" err="1">
                <a:latin typeface="Cascadia Mono" panose="020B0609020000020004" pitchFamily="49" charset="0"/>
              </a:rPr>
              <a:t>.ToObject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</a:rPr>
              <a:t>arg</a:t>
            </a:r>
            <a:r>
              <a:rPr lang="en-US" dirty="0">
                <a:latin typeface="Cascadia Mono" panose="020B0609020000020004" pitchFamily="49" charset="0"/>
              </a:rPr>
              <a:t>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C2645-3384-E12F-D40E-259A73E31AFB}"/>
              </a:ext>
            </a:extLst>
          </p:cNvPr>
          <p:cNvSpPr txBox="1"/>
          <p:nvPr/>
        </p:nvSpPr>
        <p:spPr>
          <a:xfrm>
            <a:off x="1431755" y="5842000"/>
            <a:ext cx="9665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(1,</a:t>
            </a:r>
            <a:r>
              <a:rPr lang="en-US" dirty="0">
                <a:solidFill>
                  <a:srgbClr val="FFFF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DateTime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.Now</a:t>
            </a:r>
            <a:r>
              <a:rPr lang="en-US" dirty="0">
                <a:latin typeface="Cascadia Mono" panose="020B06090200000200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25198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C205-32FE-848E-F222-993ADEA5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CE4F0-A9C1-4181-3781-FE893B68F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Supported only on Windows</a:t>
            </a:r>
          </a:p>
          <a:p>
            <a:endParaRPr lang="en-US" dirty="0"/>
          </a:p>
          <a:p>
            <a:r>
              <a:rPr lang="en-US" dirty="0"/>
              <a:t>Legacy feature, initially meant for native interop with variadic functions (like </a:t>
            </a:r>
            <a:r>
              <a:rPr lang="en-US" dirty="0" err="1"/>
              <a:t>printf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But also works for managed functions</a:t>
            </a:r>
          </a:p>
        </p:txBody>
      </p:sp>
    </p:spTree>
    <p:extLst>
      <p:ext uri="{BB962C8B-B14F-4D97-AF65-F5344CB8AC3E}">
        <p14:creationId xmlns:p14="http://schemas.microsoft.com/office/powerpoint/2010/main" val="157688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42C7-14C1-A9EE-D380-2984DB22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1C08A-C124-88B5-C092-F0279504A6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10515600" cy="4449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Variadic functions are deeply unsafe by design</a:t>
            </a:r>
          </a:p>
          <a:p>
            <a:r>
              <a:rPr lang="en-US" dirty="0"/>
              <a:t>The caller decides the number and types of arguments</a:t>
            </a:r>
          </a:p>
          <a:p>
            <a:r>
              <a:rPr lang="en-US" dirty="0"/>
              <a:t>The callee has to “trust” the caller to provide the right number of arguments</a:t>
            </a:r>
          </a:p>
          <a:p>
            <a:r>
              <a:rPr lang="en-US" sz="2400" dirty="0" err="1">
                <a:latin typeface="Cascadia Mono" panose="020B0609020000020004" pitchFamily="49" charset="0"/>
              </a:rPr>
              <a:t>printf</a:t>
            </a:r>
            <a:r>
              <a:rPr lang="en-US" sz="2400" dirty="0">
                <a:latin typeface="Cascadia Mono" panose="020B0609020000020004" pitchFamily="49" charset="0"/>
              </a:rPr>
              <a:t>(format, ...)</a:t>
            </a:r>
            <a:r>
              <a:rPr lang="en-US" dirty="0"/>
              <a:t>: the only way to guess the number of </a:t>
            </a:r>
            <a:r>
              <a:rPr lang="en-US" dirty="0" err="1"/>
              <a:t>args</a:t>
            </a:r>
            <a:r>
              <a:rPr lang="en-US" dirty="0"/>
              <a:t> is to parse the format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>
                <a:latin typeface="Cascadia Mono" panose="020B0609020000020004" pitchFamily="49" charset="0"/>
              </a:rPr>
              <a:t>printf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"%d %d"</a:t>
            </a:r>
            <a:r>
              <a:rPr lang="en-US" dirty="0">
                <a:latin typeface="Cascadia Mono" panose="020B0609020000020004" pitchFamily="49" charset="0"/>
              </a:rPr>
              <a:t>, 1, 2)</a:t>
            </a:r>
          </a:p>
          <a:p>
            <a:pPr lvl="1"/>
            <a:r>
              <a:rPr lang="en-US" dirty="0" err="1">
                <a:latin typeface="Cascadia Mono" panose="020B0609020000020004" pitchFamily="49" charset="0"/>
              </a:rPr>
              <a:t>printf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"%d %d"</a:t>
            </a:r>
            <a:r>
              <a:rPr lang="en-US" dirty="0">
                <a:latin typeface="Cascadia Mono" panose="020B0609020000020004" pitchFamily="49" charset="0"/>
              </a:rPr>
              <a:t>, 1)</a:t>
            </a:r>
          </a:p>
          <a:p>
            <a:pPr lvl="1"/>
            <a:r>
              <a:rPr lang="en-US" dirty="0" err="1">
                <a:latin typeface="Cascadia Mono" panose="020B0609020000020004" pitchFamily="49" charset="0"/>
              </a:rPr>
              <a:t>printf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"%d %d"</a:t>
            </a:r>
            <a:r>
              <a:rPr lang="en-US" dirty="0">
                <a:latin typeface="Cascadia Mono" panose="020B0609020000020004" pitchFamily="49" charset="0"/>
              </a:rPr>
              <a:t>, 1, 2, 3, 4)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to make it safe for managed methods?</a:t>
            </a:r>
          </a:p>
        </p:txBody>
      </p:sp>
    </p:spTree>
    <p:extLst>
      <p:ext uri="{BB962C8B-B14F-4D97-AF65-F5344CB8AC3E}">
        <p14:creationId xmlns:p14="http://schemas.microsoft.com/office/powerpoint/2010/main" val="19681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CA37-02F8-2B6E-A914-EB594800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57403-8786-FD2C-5227-CCFB1C6D30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Hidden arguments to the rescue!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VASigCookie</a:t>
            </a:r>
            <a:r>
              <a:rPr lang="en-US" dirty="0"/>
              <a:t> describes how many arguments were given to the method, and their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990D1-D8F5-7219-9205-2D2D00CB8B8C}"/>
              </a:ext>
            </a:extLst>
          </p:cNvPr>
          <p:cNvSpPr txBox="1"/>
          <p:nvPr/>
        </p:nvSpPr>
        <p:spPr>
          <a:xfrm>
            <a:off x="1147010" y="2541035"/>
            <a:ext cx="4391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E40B-262D-69E4-7D97-0F730C1AFD1F}"/>
              </a:ext>
            </a:extLst>
          </p:cNvPr>
          <p:cNvSpPr txBox="1"/>
          <p:nvPr/>
        </p:nvSpPr>
        <p:spPr>
          <a:xfrm>
            <a:off x="6095999" y="2541035"/>
            <a:ext cx="635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VASigCookie</a:t>
            </a:r>
            <a:r>
              <a:rPr lang="en-US" dirty="0">
                <a:latin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, 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E4C7DB-639A-6E89-40D9-43E20A81E119}"/>
              </a:ext>
            </a:extLst>
          </p:cNvPr>
          <p:cNvSpPr/>
          <p:nvPr/>
        </p:nvSpPr>
        <p:spPr>
          <a:xfrm>
            <a:off x="5047245" y="2547233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C26E8-93AF-5B3E-B580-55F9CE1A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8F6C-8460-6D19-4BCC-A4257002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3E2EF-4F33-E5E0-8D56-0A8D44DCB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now have four hidden arguments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Three hidden arguments in a single method is the best we can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87C08-3E0A-D91F-9FD4-86821E4F537C}"/>
              </a:ext>
            </a:extLst>
          </p:cNvPr>
          <p:cNvSpPr txBox="1"/>
          <p:nvPr/>
        </p:nvSpPr>
        <p:spPr>
          <a:xfrm>
            <a:off x="6096000" y="26089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A method with </a:t>
            </a:r>
            <a:r>
              <a:rPr lang="en-US" dirty="0" err="1">
                <a:latin typeface="Cascadia Mono" panose="020B0609020000020004" pitchFamily="49" charset="0"/>
              </a:rPr>
              <a:t>vararg</a:t>
            </a:r>
            <a:r>
              <a:rPr lang="en-US" dirty="0">
                <a:latin typeface="Cascadia Mono" panose="020B0609020000020004" pitchFamily="49" charset="0"/>
              </a:rPr>
              <a:t> cannot be generic, be in a generic type, or have a params parameter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A4583-087C-CB4C-04E1-9402D5BE3F2D}"/>
              </a:ext>
            </a:extLst>
          </p:cNvPr>
          <p:cNvSpPr txBox="1"/>
          <p:nvPr/>
        </p:nvSpPr>
        <p:spPr>
          <a:xfrm>
            <a:off x="297074" y="2812126"/>
            <a:ext cx="504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15D18CA-EDF5-EE7A-D12A-2BB15748AD08}"/>
              </a:ext>
            </a:extLst>
          </p:cNvPr>
          <p:cNvSpPr/>
          <p:nvPr/>
        </p:nvSpPr>
        <p:spPr>
          <a:xfrm>
            <a:off x="4982869" y="2806053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7470-CB2A-9661-B998-57DEF780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42172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1BB193-07D8-F886-9DF1-83FA5F4F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33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7966-3A39-C3C0-40DF-FB1D40D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DC50A-D49D-6319-ED41-7893068E0E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293" y="1534612"/>
            <a:ext cx="10515600" cy="3954462"/>
          </a:xfrm>
        </p:spPr>
        <p:txBody>
          <a:bodyPr/>
          <a:lstStyle/>
          <a:p>
            <a:r>
              <a:rPr lang="en-US" sz="2400" dirty="0"/>
              <a:t>.NET code is compiled to platform-agnostic IL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1BD84-882C-F9A4-99DA-BED932BC587C}"/>
              </a:ext>
            </a:extLst>
          </p:cNvPr>
          <p:cNvSpPr txBox="1"/>
          <p:nvPr/>
        </p:nvSpPr>
        <p:spPr>
          <a:xfrm>
            <a:off x="838200" y="210694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arg1,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arg2) 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arg1 + arg2;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D3E4F-184A-5BF8-FF61-A7F977D66F55}"/>
              </a:ext>
            </a:extLst>
          </p:cNvPr>
          <p:cNvSpPr txBox="1"/>
          <p:nvPr/>
        </p:nvSpPr>
        <p:spPr>
          <a:xfrm>
            <a:off x="8253665" y="2103355"/>
            <a:ext cx="27111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maxstack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8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ldarg.1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ldarg.2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3110288-D4DB-E661-9A0F-F114A1F08ED1}"/>
              </a:ext>
            </a:extLst>
          </p:cNvPr>
          <p:cNvSpPr/>
          <p:nvPr/>
        </p:nvSpPr>
        <p:spPr>
          <a:xfrm>
            <a:off x="6615362" y="2528636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D446F-BA4D-64D7-BD14-2B0AAF540AD6}"/>
              </a:ext>
            </a:extLst>
          </p:cNvPr>
          <p:cNvSpPr txBox="1"/>
          <p:nvPr/>
        </p:nvSpPr>
        <p:spPr>
          <a:xfrm>
            <a:off x="1143001" y="4378559"/>
            <a:ext cx="45840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[esp+0xc]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edx</a:t>
            </a:r>
            <a:r>
              <a:rPr lang="en-US" dirty="0">
                <a:latin typeface="Cascadia Mono" panose="020B0609020000020004" pitchFamily="49" charset="0"/>
              </a:rPr>
              <a:t>, [esp+0x10]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[esp+0x4]</a:t>
            </a: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adc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edx</a:t>
            </a:r>
            <a:r>
              <a:rPr lang="en-US" dirty="0">
                <a:latin typeface="Cascadia Mono" panose="020B0609020000020004" pitchFamily="49" charset="0"/>
              </a:rPr>
              <a:t>, [esp+0x8]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8F157-751E-07C9-86A5-63F7447E5AD4}"/>
              </a:ext>
            </a:extLst>
          </p:cNvPr>
          <p:cNvSpPr txBox="1"/>
          <p:nvPr/>
        </p:nvSpPr>
        <p:spPr>
          <a:xfrm>
            <a:off x="7188867" y="4395274"/>
            <a:ext cx="2711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lea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[rdx+r8]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0EDC7-259B-A6CA-0852-ADBC93BB68C3}"/>
              </a:ext>
            </a:extLst>
          </p:cNvPr>
          <p:cNvSpPr txBox="1"/>
          <p:nvPr/>
        </p:nvSpPr>
        <p:spPr>
          <a:xfrm>
            <a:off x="2145632" y="389954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x86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0B52A-47D8-F1ED-5FF5-F7ECB62F3DC2}"/>
              </a:ext>
            </a:extLst>
          </p:cNvPr>
          <p:cNvSpPr txBox="1"/>
          <p:nvPr/>
        </p:nvSpPr>
        <p:spPr>
          <a:xfrm>
            <a:off x="8333875" y="39496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54AFE-D94A-EF18-0594-BB716B677E50}"/>
              </a:ext>
            </a:extLst>
          </p:cNvPr>
          <p:cNvSpPr txBox="1"/>
          <p:nvPr/>
        </p:nvSpPr>
        <p:spPr>
          <a:xfrm>
            <a:off x="802107" y="3504354"/>
            <a:ext cx="8670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DAD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At runtime, it’s compiled on demand into platform-specific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72D25-BF80-560A-3371-66DACD95DBC0}"/>
              </a:ext>
            </a:extLst>
          </p:cNvPr>
          <p:cNvSpPr txBox="1"/>
          <p:nvPr/>
        </p:nvSpPr>
        <p:spPr>
          <a:xfrm>
            <a:off x="802106" y="5937854"/>
            <a:ext cx="10824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DAD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 component responsible for this is called the JIT (just-in-time) compiler</a:t>
            </a:r>
          </a:p>
        </p:txBody>
      </p:sp>
    </p:spTree>
    <p:extLst>
      <p:ext uri="{BB962C8B-B14F-4D97-AF65-F5344CB8AC3E}">
        <p14:creationId xmlns:p14="http://schemas.microsoft.com/office/powerpoint/2010/main" val="27553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10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rrent line">
            <a:extLst>
              <a:ext uri="{FF2B5EF4-FFF2-40B4-BE49-F238E27FC236}">
                <a16:creationId xmlns:a16="http://schemas.microsoft.com/office/drawing/2014/main" id="{2BCBAC2B-0EC7-47A5-F943-4144A1DBD635}"/>
              </a:ext>
            </a:extLst>
          </p:cNvPr>
          <p:cNvSpPr/>
          <p:nvPr/>
        </p:nvSpPr>
        <p:spPr>
          <a:xfrm>
            <a:off x="7512216" y="5751542"/>
            <a:ext cx="2711117" cy="356937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rrent line">
            <a:extLst>
              <a:ext uri="{FF2B5EF4-FFF2-40B4-BE49-F238E27FC236}">
                <a16:creationId xmlns:a16="http://schemas.microsoft.com/office/drawing/2014/main" id="{203FB5F6-B2DC-FAEA-22C2-3E9BF683A4E0}"/>
              </a:ext>
            </a:extLst>
          </p:cNvPr>
          <p:cNvSpPr/>
          <p:nvPr/>
        </p:nvSpPr>
        <p:spPr>
          <a:xfrm>
            <a:off x="609054" y="1559486"/>
            <a:ext cx="6356760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rrent line">
            <a:extLst>
              <a:ext uri="{FF2B5EF4-FFF2-40B4-BE49-F238E27FC236}">
                <a16:creationId xmlns:a16="http://schemas.microsoft.com/office/drawing/2014/main" id="{81D2C91B-707B-F0C3-9C18-FC1BA6FCEEEC}"/>
              </a:ext>
            </a:extLst>
          </p:cNvPr>
          <p:cNvSpPr/>
          <p:nvPr/>
        </p:nvSpPr>
        <p:spPr>
          <a:xfrm>
            <a:off x="777740" y="5416038"/>
            <a:ext cx="5200649" cy="1276350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rrent line">
            <a:extLst>
              <a:ext uri="{FF2B5EF4-FFF2-40B4-BE49-F238E27FC236}">
                <a16:creationId xmlns:a16="http://schemas.microsoft.com/office/drawing/2014/main" id="{7C71D0CE-15BC-6F0C-0C08-9D65CA98576D}"/>
              </a:ext>
            </a:extLst>
          </p:cNvPr>
          <p:cNvSpPr/>
          <p:nvPr/>
        </p:nvSpPr>
        <p:spPr>
          <a:xfrm>
            <a:off x="609054" y="1566481"/>
            <a:ext cx="6356760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C088A-56A7-B1E9-6ECB-20C01341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3F428-9476-F3EE-BCF2-5D87AB8B31EF}"/>
              </a:ext>
            </a:extLst>
          </p:cNvPr>
          <p:cNvSpPr txBox="1"/>
          <p:nvPr/>
        </p:nvSpPr>
        <p:spPr>
          <a:xfrm>
            <a:off x="709864" y="1604962"/>
            <a:ext cx="1809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AE65214-6479-2568-F5DB-884B0C53D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602" y="1600191"/>
            <a:ext cx="46213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call</a:t>
            </a:r>
            <a:r>
              <a:rPr lang="en-US" alt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[00007ff8edf0c750]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E15877-CF81-6F88-89C5-E6ADC64588C5}"/>
              </a:ext>
            </a:extLst>
          </p:cNvPr>
          <p:cNvSpPr/>
          <p:nvPr/>
        </p:nvSpPr>
        <p:spPr>
          <a:xfrm>
            <a:off x="9082084" y="1549956"/>
            <a:ext cx="2366711" cy="1104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D08DE-DB24-B9AF-DA53-52F2570BB5F8}"/>
              </a:ext>
            </a:extLst>
          </p:cNvPr>
          <p:cNvSpPr/>
          <p:nvPr/>
        </p:nvSpPr>
        <p:spPr>
          <a:xfrm>
            <a:off x="609054" y="3364194"/>
            <a:ext cx="6356760" cy="12763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mov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r10, [00007ff8edf0c758]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jmp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@ThePreStub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13F650C-09F9-CBC2-A3AE-1D23997C90B7}"/>
              </a:ext>
            </a:extLst>
          </p:cNvPr>
          <p:cNvSpPr/>
          <p:nvPr/>
        </p:nvSpPr>
        <p:spPr>
          <a:xfrm rot="5400000">
            <a:off x="3419325" y="2274034"/>
            <a:ext cx="60303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908738-F655-0DDB-DA5D-9A518598574E}"/>
              </a:ext>
            </a:extLst>
          </p:cNvPr>
          <p:cNvSpPr/>
          <p:nvPr/>
        </p:nvSpPr>
        <p:spPr>
          <a:xfrm>
            <a:off x="781927" y="5416038"/>
            <a:ext cx="5200649" cy="12763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ThePreStub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(JIT)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lang="en-US" dirty="0">
              <a:solidFill>
                <a:schemeClr val="tx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C49AC8-952F-C734-F8A5-83653BE70293}"/>
              </a:ext>
            </a:extLst>
          </p:cNvPr>
          <p:cNvSpPr txBox="1"/>
          <p:nvPr/>
        </p:nvSpPr>
        <p:spPr>
          <a:xfrm>
            <a:off x="7512216" y="5747935"/>
            <a:ext cx="27111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lea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[rdx+r8]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302AB903-651E-D7F1-4725-A08334A6F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8588" y="5378603"/>
            <a:ext cx="2419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0x7ff8ee028e88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65A1632-ADE0-4D37-2314-548B3FC36401}"/>
              </a:ext>
            </a:extLst>
          </p:cNvPr>
          <p:cNvSpPr/>
          <p:nvPr/>
        </p:nvSpPr>
        <p:spPr>
          <a:xfrm rot="5400000">
            <a:off x="2838470" y="4860517"/>
            <a:ext cx="60303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477AA82-282B-6AF0-0DA8-7FF18F1C72D7}"/>
              </a:ext>
            </a:extLst>
          </p:cNvPr>
          <p:cNvSpPr/>
          <p:nvPr/>
        </p:nvSpPr>
        <p:spPr>
          <a:xfrm>
            <a:off x="6634183" y="5854531"/>
            <a:ext cx="60303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662465-F4CF-5FD7-527A-2F5BF646375F}"/>
              </a:ext>
            </a:extLst>
          </p:cNvPr>
          <p:cNvSpPr txBox="1"/>
          <p:nvPr/>
        </p:nvSpPr>
        <p:spPr>
          <a:xfrm>
            <a:off x="9261177" y="1928336"/>
            <a:ext cx="2135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0x7ff8edf08756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C8C2932-A1FE-CDEF-D75A-84083A8B23E2}"/>
              </a:ext>
            </a:extLst>
          </p:cNvPr>
          <p:cNvCxnSpPr>
            <a:cxnSpLocks/>
            <a:stCxn id="19" idx="3"/>
            <a:endCxn id="12" idx="2"/>
          </p:cNvCxnSpPr>
          <p:nvPr/>
        </p:nvCxnSpPr>
        <p:spPr>
          <a:xfrm flipV="1">
            <a:off x="5982576" y="5535002"/>
            <a:ext cx="1661232" cy="519211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C34FBE-AAE8-0D56-0AE6-9CB0821CA8BE}"/>
              </a:ext>
            </a:extLst>
          </p:cNvPr>
          <p:cNvSpPr txBox="1"/>
          <p:nvPr/>
        </p:nvSpPr>
        <p:spPr>
          <a:xfrm>
            <a:off x="9261177" y="1928336"/>
            <a:ext cx="2690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0x7ff8ee028e88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9195181-4847-AF20-A7B7-681971AC14F0}"/>
              </a:ext>
            </a:extLst>
          </p:cNvPr>
          <p:cNvCxnSpPr>
            <a:cxnSpLocks/>
            <a:stCxn id="8" idx="1"/>
            <a:endCxn id="13" idx="0"/>
          </p:cNvCxnSpPr>
          <p:nvPr/>
        </p:nvCxnSpPr>
        <p:spPr>
          <a:xfrm rot="10800000" flipV="1">
            <a:off x="3787434" y="2102406"/>
            <a:ext cx="5294650" cy="12617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0F92CF-3B89-56D4-D3F9-C5B6597F9A2C}"/>
              </a:ext>
            </a:extLst>
          </p:cNvPr>
          <p:cNvSpPr txBox="1"/>
          <p:nvPr/>
        </p:nvSpPr>
        <p:spPr>
          <a:xfrm>
            <a:off x="9512582" y="2267786"/>
            <a:ext cx="158816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solidFill>
                  <a:srgbClr val="C00000"/>
                </a:solidFill>
                <a:latin typeface="Prometo Light" panose="020B0404030203060203" pitchFamily="34" charset="0"/>
              </a:rPr>
              <a:t>Entry point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349BF8-79F4-9BF6-B3CB-A817D8871EA9}"/>
              </a:ext>
            </a:extLst>
          </p:cNvPr>
          <p:cNvSpPr txBox="1"/>
          <p:nvPr/>
        </p:nvSpPr>
        <p:spPr>
          <a:xfrm>
            <a:off x="5257800" y="33287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methoddesc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41FEF094-0C5D-2A6E-8005-E577DCB4FCC4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4280848" y="3513417"/>
            <a:ext cx="976952" cy="204338"/>
          </a:xfrm>
          <a:prstGeom prst="curvedConnector3">
            <a:avLst>
              <a:gd name="adj1" fmla="val 9982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0FE1429-CDC8-52E2-36AC-2C9878E0D6F6}"/>
              </a:ext>
            </a:extLst>
          </p:cNvPr>
          <p:cNvSpPr/>
          <p:nvPr/>
        </p:nvSpPr>
        <p:spPr>
          <a:xfrm>
            <a:off x="3076040" y="1393826"/>
            <a:ext cx="2635169" cy="7649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05A40F9-4C7F-CEF4-160A-48F2634E0F96}"/>
              </a:ext>
            </a:extLst>
          </p:cNvPr>
          <p:cNvCxnSpPr>
            <a:cxnSpLocks/>
            <a:stCxn id="3" idx="6"/>
            <a:endCxn id="8" idx="0"/>
          </p:cNvCxnSpPr>
          <p:nvPr/>
        </p:nvCxnSpPr>
        <p:spPr>
          <a:xfrm flipV="1">
            <a:off x="5711209" y="1549956"/>
            <a:ext cx="4554231" cy="226354"/>
          </a:xfrm>
          <a:prstGeom prst="curvedConnector4">
            <a:avLst>
              <a:gd name="adj1" fmla="val 37008"/>
              <a:gd name="adj2" fmla="val 2699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1559B90-0A4F-55E4-56D0-FB4F849FCC85}"/>
              </a:ext>
            </a:extLst>
          </p:cNvPr>
          <p:cNvSpPr/>
          <p:nvPr/>
        </p:nvSpPr>
        <p:spPr>
          <a:xfrm>
            <a:off x="7643808" y="5270478"/>
            <a:ext cx="2304526" cy="529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AAE1E59-FEC8-7819-63F7-E650BAC2C75D}"/>
              </a:ext>
            </a:extLst>
          </p:cNvPr>
          <p:cNvCxnSpPr>
            <a:stCxn id="12" idx="0"/>
            <a:endCxn id="8" idx="1"/>
          </p:cNvCxnSpPr>
          <p:nvPr/>
        </p:nvCxnSpPr>
        <p:spPr>
          <a:xfrm rot="5400000" flipH="1" flipV="1">
            <a:off x="7355041" y="3543436"/>
            <a:ext cx="3168072" cy="286013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2.91667E-6 0.30208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9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35463 L -0.00026 0.30416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0.56692 0.6085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 animBg="1"/>
      <p:bldP spid="41" grpId="1" animBg="1"/>
      <p:bldP spid="41" grpId="2" animBg="1"/>
      <p:bldP spid="40" grpId="0" animBg="1"/>
      <p:bldP spid="40" grpId="1" animBg="1"/>
      <p:bldP spid="38" grpId="1" animBg="1"/>
      <p:bldP spid="38" grpId="2" animBg="1"/>
      <p:bldP spid="38" grpId="3" animBg="1"/>
      <p:bldP spid="38" grpId="4" animBg="1"/>
      <p:bldP spid="5" grpId="0"/>
      <p:bldP spid="6" grpId="0"/>
      <p:bldP spid="8" grpId="0" animBg="1"/>
      <p:bldP spid="13" grpId="0" animBg="1"/>
      <p:bldP spid="18" grpId="0" animBg="1"/>
      <p:bldP spid="18" grpId="1" animBg="1"/>
      <p:bldP spid="19" grpId="0" animBg="1"/>
      <p:bldP spid="20" grpId="0" animBg="1"/>
      <p:bldP spid="21" grpId="0"/>
      <p:bldP spid="22" grpId="0" animBg="1"/>
      <p:bldP spid="22" grpId="1" animBg="1"/>
      <p:bldP spid="23" grpId="0" animBg="1"/>
      <p:bldP spid="23" grpId="1" animBg="1"/>
      <p:bldP spid="25" grpId="0"/>
      <p:bldP spid="25" grpId="1"/>
      <p:bldP spid="32" grpId="0"/>
      <p:bldP spid="43" grpId="0"/>
      <p:bldP spid="46" grpId="0"/>
      <p:bldP spid="3" grpId="0" animBg="1"/>
      <p:bldP spid="12" grpId="0" animBg="1"/>
      <p:bldP spid="1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946A-4072-5AA5-99E9-3D398E5F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8440F-6D49-A771-05B0-9965FA80C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JIT compilation makes the first call of a method very expensive</a:t>
            </a:r>
          </a:p>
          <a:p>
            <a:r>
              <a:rPr lang="en-US" dirty="0"/>
              <a:t>The more the JIT tries to optimize the code, the longer it takes to generate</a:t>
            </a:r>
          </a:p>
          <a:p>
            <a:r>
              <a:rPr lang="en-US" dirty="0"/>
              <a:t>The JIT has to make a compromise:</a:t>
            </a:r>
          </a:p>
          <a:p>
            <a:pPr lvl="1"/>
            <a:r>
              <a:rPr lang="en-US" dirty="0"/>
              <a:t>Producing lower quality code makes compilation faster, reducing the delay before the first call</a:t>
            </a:r>
          </a:p>
          <a:p>
            <a:pPr lvl="1"/>
            <a:r>
              <a:rPr lang="en-US" dirty="0"/>
              <a:t>Higher quality code means the  actual function will execute faster</a:t>
            </a:r>
          </a:p>
        </p:txBody>
      </p:sp>
      <p:pic>
        <p:nvPicPr>
          <p:cNvPr id="2050" name="Picture 2" descr="Why Not Both Take Both GIF – Why Not Both Why Not Take Both – GIF-ek  felfedezése és megosztása">
            <a:extLst>
              <a:ext uri="{FF2B5EF4-FFF2-40B4-BE49-F238E27FC236}">
                <a16:creationId xmlns:a16="http://schemas.microsoft.com/office/drawing/2014/main" id="{C63CBA85-1344-8AFF-FA2F-323A6931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140" y="1644604"/>
            <a:ext cx="5333147" cy="327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7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ECF9-AB66-F25E-A4F7-B17C67D1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Tiered JIT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A8BDE-E01A-101B-BD90-BE4C4DE03942}"/>
              </a:ext>
            </a:extLst>
          </p:cNvPr>
          <p:cNvSpPr txBox="1"/>
          <p:nvPr/>
        </p:nvSpPr>
        <p:spPr>
          <a:xfrm>
            <a:off x="838200" y="1905212"/>
            <a:ext cx="1809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B43C9-C89C-89D3-9C95-51D782444EB3}"/>
              </a:ext>
            </a:extLst>
          </p:cNvPr>
          <p:cNvSpPr/>
          <p:nvPr/>
        </p:nvSpPr>
        <p:spPr>
          <a:xfrm>
            <a:off x="4739395" y="1676406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ThePreStub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1A83538-8A65-2D8D-2DA9-462AE0638949}"/>
              </a:ext>
            </a:extLst>
          </p:cNvPr>
          <p:cNvSpPr/>
          <p:nvPr/>
        </p:nvSpPr>
        <p:spPr>
          <a:xfrm>
            <a:off x="2556681" y="1845339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758E5-3150-2827-CCEC-3B182F4D2632}"/>
              </a:ext>
            </a:extLst>
          </p:cNvPr>
          <p:cNvSpPr/>
          <p:nvPr/>
        </p:nvSpPr>
        <p:spPr>
          <a:xfrm>
            <a:off x="4739396" y="3026686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Counting stub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651BF7-8976-2245-E7C7-505EDD68B993}"/>
              </a:ext>
            </a:extLst>
          </p:cNvPr>
          <p:cNvSpPr/>
          <p:nvPr/>
        </p:nvSpPr>
        <p:spPr>
          <a:xfrm>
            <a:off x="7753274" y="3040927"/>
            <a:ext cx="265314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Tier 0 </a:t>
            </a:r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(poorly optimized)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3B7CD32-E57C-BDAC-3596-15936B7D68DD}"/>
              </a:ext>
            </a:extLst>
          </p:cNvPr>
          <p:cNvSpPr/>
          <p:nvPr/>
        </p:nvSpPr>
        <p:spPr>
          <a:xfrm>
            <a:off x="2556681" y="2903832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Invocations 2-29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F78736-22C8-E440-CA51-C60E82C65304}"/>
              </a:ext>
            </a:extLst>
          </p:cNvPr>
          <p:cNvSpPr/>
          <p:nvPr/>
        </p:nvSpPr>
        <p:spPr>
          <a:xfrm>
            <a:off x="2556681" y="5781684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Invocations 31+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364272-AE8B-7821-E4A4-BBF2D2E3E716}"/>
              </a:ext>
            </a:extLst>
          </p:cNvPr>
          <p:cNvSpPr/>
          <p:nvPr/>
        </p:nvSpPr>
        <p:spPr>
          <a:xfrm>
            <a:off x="4739396" y="5627032"/>
            <a:ext cx="265314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Tier 1 </a:t>
            </a:r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(highly optimized)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A1B1EC-2D1B-1C50-8806-9B8B58DFED84}"/>
              </a:ext>
            </a:extLst>
          </p:cNvPr>
          <p:cNvSpPr/>
          <p:nvPr/>
        </p:nvSpPr>
        <p:spPr>
          <a:xfrm>
            <a:off x="7121205" y="3181337"/>
            <a:ext cx="535189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227C1-BABD-A727-D5E7-E73AAEB1C795}"/>
              </a:ext>
            </a:extLst>
          </p:cNvPr>
          <p:cNvSpPr/>
          <p:nvPr/>
        </p:nvSpPr>
        <p:spPr>
          <a:xfrm>
            <a:off x="7753274" y="4478762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Background JIT thread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40F1A5F-F2F5-BD2C-C62D-15803E403314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rot="16200000" flipH="1">
            <a:off x="6991366" y="2633857"/>
            <a:ext cx="675931" cy="3013878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8011D1F-CBB6-2772-65C3-CBCF09EDFB52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 rot="5400000">
            <a:off x="7265057" y="4055818"/>
            <a:ext cx="372125" cy="277030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E1BC02D2-189B-3A54-2CE1-F1CFA3FD07A3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5535324" y="2739617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D6ACE3A-8726-71FD-4201-B495C954A335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7156930" y="1118012"/>
            <a:ext cx="588376" cy="325745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C6662B-E1CE-DB5F-E021-672A83705BEF}"/>
              </a:ext>
            </a:extLst>
          </p:cNvPr>
          <p:cNvSpPr/>
          <p:nvPr/>
        </p:nvSpPr>
        <p:spPr>
          <a:xfrm>
            <a:off x="2564938" y="3425439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30</a:t>
            </a:r>
          </a:p>
        </p:txBody>
      </p:sp>
    </p:spTree>
    <p:extLst>
      <p:ext uri="{BB962C8B-B14F-4D97-AF65-F5344CB8AC3E}">
        <p14:creationId xmlns:p14="http://schemas.microsoft.com/office/powerpoint/2010/main" val="33728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6" grpId="1" animBg="1"/>
      <p:bldP spid="7" grpId="0" animBg="1"/>
      <p:bldP spid="8" grpId="0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24" grpId="0" animBg="1"/>
      <p:bldP spid="2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B599-DA50-09DF-62D7-9FF2ECC9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809D6-53D0-CD31-C321-58A00896C485}"/>
              </a:ext>
            </a:extLst>
          </p:cNvPr>
          <p:cNvSpPr txBox="1"/>
          <p:nvPr/>
        </p:nvSpPr>
        <p:spPr>
          <a:xfrm>
            <a:off x="334700" y="1783230"/>
            <a:ext cx="59696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 override string </a:t>
            </a:r>
            <a:r>
              <a:rPr lang="en-US" dirty="0" err="1">
                <a:latin typeface="Cascadia Mono" panose="020B0609020000020004" pitchFamily="49" charset="0"/>
              </a:rPr>
              <a:t>ToString</a:t>
            </a:r>
            <a:r>
              <a:rPr lang="en-US" dirty="0">
                <a:latin typeface="Cascadia Mono" panose="020B0609020000020004" pitchFamily="49" charset="0"/>
              </a:rPr>
              <a:t>()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11C0C-1CC8-D799-B3F1-7E54FE17DFEC}"/>
              </a:ext>
            </a:extLst>
          </p:cNvPr>
          <p:cNvSpPr txBox="1"/>
          <p:nvPr/>
        </p:nvSpPr>
        <p:spPr>
          <a:xfrm>
            <a:off x="5887655" y="1783230"/>
            <a:ext cx="5969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latin typeface="Cascadia Mono" panose="020B0609020000020004" pitchFamily="49" charset="0"/>
              </a:rPr>
              <a:t>.WriteLine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</a:rPr>
              <a:t>obj.ToString</a:t>
            </a:r>
            <a:r>
              <a:rPr lang="en-US" dirty="0">
                <a:latin typeface="Cascadia Mono" panose="020B0609020000020004" pitchFamily="49" charset="0"/>
              </a:rPr>
              <a:t>());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655EA-53BD-89F1-3021-32ADE248B255}"/>
              </a:ext>
            </a:extLst>
          </p:cNvPr>
          <p:cNvSpPr txBox="1"/>
          <p:nvPr/>
        </p:nvSpPr>
        <p:spPr>
          <a:xfrm>
            <a:off x="1296363" y="4402768"/>
            <a:ext cx="300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dirty="0">
                <a:latin typeface="Cascadia Mono" panose="020B06090200000200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F66EA-CC9F-1246-0ADB-A385C61A52E3}"/>
              </a:ext>
            </a:extLst>
          </p:cNvPr>
          <p:cNvSpPr txBox="1"/>
          <p:nvPr/>
        </p:nvSpPr>
        <p:spPr>
          <a:xfrm>
            <a:off x="1296363" y="5175647"/>
            <a:ext cx="300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latin typeface="Cascadia Mono" panose="020B0609020000020004" pitchFamily="49" charset="0"/>
              </a:rPr>
              <a:t>())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9E39F-E107-9D9C-9143-24F8A2212B70}"/>
              </a:ext>
            </a:extLst>
          </p:cNvPr>
          <p:cNvSpPr txBox="1"/>
          <p:nvPr/>
        </p:nvSpPr>
        <p:spPr>
          <a:xfrm>
            <a:off x="5761298" y="4402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System.Object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C6A66-98C4-CF58-921D-7A365CD41C66}"/>
              </a:ext>
            </a:extLst>
          </p:cNvPr>
          <p:cNvSpPr txBox="1"/>
          <p:nvPr/>
        </p:nvSpPr>
        <p:spPr>
          <a:xfrm>
            <a:off x="5761298" y="5175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8C3B5D-48D2-0D9B-0AD4-32E941D04D21}"/>
              </a:ext>
            </a:extLst>
          </p:cNvPr>
          <p:cNvSpPr/>
          <p:nvPr/>
        </p:nvSpPr>
        <p:spPr>
          <a:xfrm>
            <a:off x="4486035" y="4354013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921BA76-C9C9-8418-1BD8-1CB6933894A6}"/>
              </a:ext>
            </a:extLst>
          </p:cNvPr>
          <p:cNvSpPr/>
          <p:nvPr/>
        </p:nvSpPr>
        <p:spPr>
          <a:xfrm>
            <a:off x="4486035" y="5151269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9970DE-7DB3-70E4-1B28-FF4C683D33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0177A-37BB-5B8C-1343-33887EB8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49CE22-1EB9-AEA2-F41D-BBAD394F5656}"/>
              </a:ext>
            </a:extLst>
          </p:cNvPr>
          <p:cNvSpPr txBox="1"/>
          <p:nvPr/>
        </p:nvSpPr>
        <p:spPr>
          <a:xfrm>
            <a:off x="3708894" y="246253"/>
            <a:ext cx="45015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abstract 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abstract void </a:t>
            </a:r>
            <a:r>
              <a:rPr lang="en-US" sz="1600" dirty="0">
                <a:latin typeface="Cascadia Mono" panose="020B0609020000020004" pitchFamily="49" charset="0"/>
              </a:rPr>
              <a:t>Action1();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abstract void </a:t>
            </a:r>
            <a:r>
              <a:rPr lang="en-US" sz="1600" dirty="0">
                <a:latin typeface="Cascadia Mono" panose="020B0609020000020004" pitchFamily="49" charset="0"/>
              </a:rPr>
              <a:t>Action2();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abstract void </a:t>
            </a:r>
            <a:r>
              <a:rPr lang="en-US" sz="1600" dirty="0">
                <a:latin typeface="Cascadia Mono" panose="020B0609020000020004" pitchFamily="49" charset="0"/>
              </a:rPr>
              <a:t>Action3();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975D0-94BE-372C-6788-F6C7BCE8EE18}"/>
              </a:ext>
            </a:extLst>
          </p:cNvPr>
          <p:cNvSpPr txBox="1"/>
          <p:nvPr/>
        </p:nvSpPr>
        <p:spPr>
          <a:xfrm>
            <a:off x="309621" y="1547395"/>
            <a:ext cx="4501589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  <a:br>
              <a:rPr lang="en-US" sz="1600" dirty="0">
                <a:latin typeface="Cascadia Mono" panose="020B0609020000020004" pitchFamily="49" charset="0"/>
              </a:rPr>
            </a:b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override void </a:t>
            </a:r>
            <a:r>
              <a:rPr lang="en-US" sz="1600" dirty="0">
                <a:latin typeface="Cascadia Mono" panose="020B0609020000020004" pitchFamily="49" charset="0"/>
              </a:rPr>
              <a:t>Action2()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Print(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...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C6BA2-B102-4170-A5FC-E19EF8FE0A10}"/>
              </a:ext>
            </a:extLst>
          </p:cNvPr>
          <p:cNvSpPr txBox="1"/>
          <p:nvPr/>
        </p:nvSpPr>
        <p:spPr>
          <a:xfrm>
            <a:off x="5859681" y="1547395"/>
            <a:ext cx="45015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latin typeface="Cascadia Mono" panose="020B0609020000020004" pitchFamily="49" charset="0"/>
              </a:rPr>
              <a:t> _field;</a:t>
            </a:r>
            <a:br>
              <a:rPr lang="en-US" sz="1600" dirty="0">
                <a:latin typeface="Cascadia Mono" panose="020B0609020000020004" pitchFamily="49" charset="0"/>
              </a:rPr>
            </a:b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override void </a:t>
            </a:r>
            <a:r>
              <a:rPr lang="en-US" sz="1600" dirty="0">
                <a:latin typeface="Cascadia Mono" panose="020B0609020000020004" pitchFamily="49" charset="0"/>
              </a:rPr>
              <a:t>Action2()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Print(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MyOtherClass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...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B8FA68-BD63-C59D-B14D-D364CFCC9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036013"/>
              </p:ext>
            </p:extLst>
          </p:nvPr>
        </p:nvGraphicFramePr>
        <p:xfrm>
          <a:off x="268705" y="4204514"/>
          <a:ext cx="1613307" cy="451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307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MethodTable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CA486B3-09C6-C796-6FB0-839B161D9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450040"/>
              </p:ext>
            </p:extLst>
          </p:nvPr>
        </p:nvGraphicFramePr>
        <p:xfrm>
          <a:off x="2543213" y="4204514"/>
          <a:ext cx="1613307" cy="15116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307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377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&amp;Action1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18284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2186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D8A1A5-9FAB-1961-860C-6362669D4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026873"/>
              </p:ext>
            </p:extLst>
          </p:nvPr>
        </p:nvGraphicFramePr>
        <p:xfrm>
          <a:off x="6144127" y="4208499"/>
          <a:ext cx="1630524" cy="9029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0524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MethodTable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sz="1600" dirty="0"/>
                        <a:t>_field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1C67330-E291-DF26-57B2-B518AB2DE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86515"/>
              </p:ext>
            </p:extLst>
          </p:nvPr>
        </p:nvGraphicFramePr>
        <p:xfrm>
          <a:off x="8424440" y="4208627"/>
          <a:ext cx="1474525" cy="16294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4525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072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&amp;Action1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510844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r>
                        <a:rPr lang="en-US" sz="1600" dirty="0"/>
                        <a:t>&amp;Action3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18284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381AEE-4497-CE06-340A-DFD8EA3A0C8B}"/>
              </a:ext>
            </a:extLst>
          </p:cNvPr>
          <p:cNvCxnSpPr/>
          <p:nvPr/>
        </p:nvCxnSpPr>
        <p:spPr>
          <a:xfrm>
            <a:off x="1882011" y="4432277"/>
            <a:ext cx="6497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DE6082-69B4-D78D-90E2-49D1D4CBFE9E}"/>
              </a:ext>
            </a:extLst>
          </p:cNvPr>
          <p:cNvCxnSpPr/>
          <p:nvPr/>
        </p:nvCxnSpPr>
        <p:spPr>
          <a:xfrm>
            <a:off x="7774650" y="4442050"/>
            <a:ext cx="6497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E38487-1F59-A15F-2126-DD3308A7A872}"/>
              </a:ext>
            </a:extLst>
          </p:cNvPr>
          <p:cNvCxnSpPr>
            <a:cxnSpLocks/>
            <a:stCxn id="21" idx="3"/>
            <a:endCxn id="19" idx="3"/>
          </p:cNvCxnSpPr>
          <p:nvPr/>
        </p:nvCxnSpPr>
        <p:spPr>
          <a:xfrm flipH="1" flipV="1">
            <a:off x="3585660" y="2755649"/>
            <a:ext cx="603050" cy="2397736"/>
          </a:xfrm>
          <a:prstGeom prst="curvedConnector3">
            <a:avLst>
              <a:gd name="adj1" fmla="val -1312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F1939-C81A-C98B-E6D7-14E4052EFA4A}"/>
              </a:ext>
            </a:extLst>
          </p:cNvPr>
          <p:cNvSpPr/>
          <p:nvPr/>
        </p:nvSpPr>
        <p:spPr>
          <a:xfrm>
            <a:off x="178361" y="2539767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6624C2-1EED-60DE-C8C3-4569907F13B6}"/>
              </a:ext>
            </a:extLst>
          </p:cNvPr>
          <p:cNvSpPr/>
          <p:nvPr/>
        </p:nvSpPr>
        <p:spPr>
          <a:xfrm>
            <a:off x="6144127" y="2716946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2EB346CE-A4D7-B252-8462-5157D9499648}"/>
              </a:ext>
            </a:extLst>
          </p:cNvPr>
          <p:cNvCxnSpPr>
            <a:cxnSpLocks/>
            <a:stCxn id="22" idx="3"/>
            <a:endCxn id="28" idx="3"/>
          </p:cNvCxnSpPr>
          <p:nvPr/>
        </p:nvCxnSpPr>
        <p:spPr>
          <a:xfrm flipH="1" flipV="1">
            <a:off x="9551426" y="2932828"/>
            <a:ext cx="362706" cy="2297441"/>
          </a:xfrm>
          <a:prstGeom prst="curvedConnector3">
            <a:avLst>
              <a:gd name="adj1" fmla="val -20006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4DDDA07-6338-65B6-563C-E1D63518D88B}"/>
              </a:ext>
            </a:extLst>
          </p:cNvPr>
          <p:cNvSpPr/>
          <p:nvPr/>
        </p:nvSpPr>
        <p:spPr>
          <a:xfrm>
            <a:off x="781411" y="4937503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B8A484-1C8D-F6DD-E5ED-3F50A9FBBA00}"/>
              </a:ext>
            </a:extLst>
          </p:cNvPr>
          <p:cNvSpPr/>
          <p:nvPr/>
        </p:nvSpPr>
        <p:spPr>
          <a:xfrm>
            <a:off x="6506833" y="5014387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5BB38-E89E-9353-C37C-941CD8140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05DE8A0-4866-1440-88B2-8ADDFC16923E}"/>
              </a:ext>
            </a:extLst>
          </p:cNvPr>
          <p:cNvSpPr/>
          <p:nvPr/>
        </p:nvSpPr>
        <p:spPr>
          <a:xfrm>
            <a:off x="8424440" y="3773763"/>
            <a:ext cx="1468175" cy="394615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BDD9B3-A0C3-793C-0F08-4E34FD094AE8}"/>
              </a:ext>
            </a:extLst>
          </p:cNvPr>
          <p:cNvSpPr/>
          <p:nvPr/>
        </p:nvSpPr>
        <p:spPr>
          <a:xfrm>
            <a:off x="2543212" y="3699846"/>
            <a:ext cx="1613308" cy="381992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37D0C-E879-9522-CA54-E17DD0E91FC1}"/>
              </a:ext>
            </a:extLst>
          </p:cNvPr>
          <p:cNvSpPr txBox="1"/>
          <p:nvPr/>
        </p:nvSpPr>
        <p:spPr>
          <a:xfrm>
            <a:off x="309621" y="290688"/>
            <a:ext cx="4501589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  <a:br>
              <a:rPr lang="en-US" sz="1600" dirty="0">
                <a:latin typeface="Cascadia Mono" panose="020B0609020000020004" pitchFamily="49" charset="0"/>
              </a:rPr>
            </a:b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override void </a:t>
            </a:r>
            <a:r>
              <a:rPr lang="en-US" sz="1600" dirty="0">
                <a:latin typeface="Cascadia Mono" panose="020B0609020000020004" pitchFamily="49" charset="0"/>
              </a:rPr>
              <a:t>Action2()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Print(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...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93E0D-AD5A-B3ED-FEAA-BEE7ABBB851B}"/>
              </a:ext>
            </a:extLst>
          </p:cNvPr>
          <p:cNvSpPr txBox="1"/>
          <p:nvPr/>
        </p:nvSpPr>
        <p:spPr>
          <a:xfrm>
            <a:off x="5859681" y="290688"/>
            <a:ext cx="45015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latin typeface="Cascadia Mono" panose="020B0609020000020004" pitchFamily="49" charset="0"/>
              </a:rPr>
              <a:t> _field;</a:t>
            </a:r>
            <a:br>
              <a:rPr lang="en-US" sz="1600" dirty="0">
                <a:latin typeface="Cascadia Mono" panose="020B0609020000020004" pitchFamily="49" charset="0"/>
              </a:rPr>
            </a:b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override void </a:t>
            </a:r>
            <a:r>
              <a:rPr lang="en-US" sz="1600" dirty="0">
                <a:latin typeface="Cascadia Mono" panose="020B0609020000020004" pitchFamily="49" charset="0"/>
              </a:rPr>
              <a:t>Action2()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Print(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MyOtherClass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...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C9E716-8EDE-D408-49D7-026B1D814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829131"/>
              </p:ext>
            </p:extLst>
          </p:nvPr>
        </p:nvGraphicFramePr>
        <p:xfrm>
          <a:off x="268705" y="2947807"/>
          <a:ext cx="1613307" cy="451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307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MethodTable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9BF191C-CB71-B3E7-8C14-CABE1D91D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28069"/>
              </p:ext>
            </p:extLst>
          </p:nvPr>
        </p:nvGraphicFramePr>
        <p:xfrm>
          <a:off x="2543213" y="2947807"/>
          <a:ext cx="1613307" cy="15116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307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377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&amp;Action1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818284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2186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CF3FF9-0B45-F959-090B-1EE494AAC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51729"/>
              </p:ext>
            </p:extLst>
          </p:nvPr>
        </p:nvGraphicFramePr>
        <p:xfrm>
          <a:off x="6144127" y="2951792"/>
          <a:ext cx="1539373" cy="7724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9373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386241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MethodTable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386241">
                <a:tc>
                  <a:txBody>
                    <a:bodyPr/>
                    <a:lstStyle/>
                    <a:p>
                      <a:r>
                        <a:rPr lang="en-US" sz="1600" dirty="0"/>
                        <a:t>_field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1425B0-F10D-AE6A-C56C-ABE19B5D5C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705085"/>
              </p:ext>
            </p:extLst>
          </p:nvPr>
        </p:nvGraphicFramePr>
        <p:xfrm>
          <a:off x="8424440" y="2951920"/>
          <a:ext cx="1474525" cy="16294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4525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072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&amp;Action1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510844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r>
                        <a:rPr lang="en-US" sz="1600" dirty="0"/>
                        <a:t>&amp;Action3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818284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84E0BC-06B7-A377-C487-5B56239418EA}"/>
              </a:ext>
            </a:extLst>
          </p:cNvPr>
          <p:cNvCxnSpPr/>
          <p:nvPr/>
        </p:nvCxnSpPr>
        <p:spPr>
          <a:xfrm>
            <a:off x="1882011" y="3175570"/>
            <a:ext cx="6497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91FDCE-947B-1746-A13D-2A28D1B9F620}"/>
              </a:ext>
            </a:extLst>
          </p:cNvPr>
          <p:cNvCxnSpPr>
            <a:cxnSpLocks/>
          </p:cNvCxnSpPr>
          <p:nvPr/>
        </p:nvCxnSpPr>
        <p:spPr>
          <a:xfrm>
            <a:off x="7683500" y="3185343"/>
            <a:ext cx="7409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3022C67-689D-5994-1E1B-AB6ACD1AA110}"/>
              </a:ext>
            </a:extLst>
          </p:cNvPr>
          <p:cNvCxnSpPr>
            <a:cxnSpLocks/>
            <a:stCxn id="21" idx="3"/>
            <a:endCxn id="19" idx="3"/>
          </p:cNvCxnSpPr>
          <p:nvPr/>
        </p:nvCxnSpPr>
        <p:spPr>
          <a:xfrm flipH="1" flipV="1">
            <a:off x="3585660" y="1498942"/>
            <a:ext cx="570860" cy="2391900"/>
          </a:xfrm>
          <a:prstGeom prst="curvedConnector3">
            <a:avLst>
              <a:gd name="adj1" fmla="val -14950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9F7A7-F858-8D42-C3DF-E09F089FF25A}"/>
              </a:ext>
            </a:extLst>
          </p:cNvPr>
          <p:cNvSpPr/>
          <p:nvPr/>
        </p:nvSpPr>
        <p:spPr>
          <a:xfrm>
            <a:off x="178361" y="1283060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ADB32-6F45-7FBB-E7B5-3699FF667B19}"/>
              </a:ext>
            </a:extLst>
          </p:cNvPr>
          <p:cNvSpPr/>
          <p:nvPr/>
        </p:nvSpPr>
        <p:spPr>
          <a:xfrm>
            <a:off x="6144127" y="1460239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4363C08-8706-3705-C004-5F76DCCA309C}"/>
              </a:ext>
            </a:extLst>
          </p:cNvPr>
          <p:cNvCxnSpPr>
            <a:cxnSpLocks/>
            <a:stCxn id="22" idx="3"/>
            <a:endCxn id="28" idx="3"/>
          </p:cNvCxnSpPr>
          <p:nvPr/>
        </p:nvCxnSpPr>
        <p:spPr>
          <a:xfrm flipH="1" flipV="1">
            <a:off x="9551426" y="1676121"/>
            <a:ext cx="362706" cy="2297441"/>
          </a:xfrm>
          <a:prstGeom prst="curvedConnector3">
            <a:avLst>
              <a:gd name="adj1" fmla="val -20903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59009-D2CD-7983-BCED-B1F157290FC4}"/>
              </a:ext>
            </a:extLst>
          </p:cNvPr>
          <p:cNvSpPr/>
          <p:nvPr/>
        </p:nvSpPr>
        <p:spPr>
          <a:xfrm>
            <a:off x="8424439" y="3757680"/>
            <a:ext cx="1489693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05A17A-E2F0-88F8-9C65-9ADC29567FE5}"/>
              </a:ext>
            </a:extLst>
          </p:cNvPr>
          <p:cNvSpPr txBox="1"/>
          <p:nvPr/>
        </p:nvSpPr>
        <p:spPr>
          <a:xfrm>
            <a:off x="1195137" y="5071113"/>
            <a:ext cx="37446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sz="1600" dirty="0">
                <a:latin typeface="Cascadia Mono" panose="020B0609020000020004" pitchFamily="49" charset="0"/>
              </a:rPr>
              <a:t>Test(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latin typeface="Cascadia Mono" panose="020B0609020000020004" pitchFamily="49" charset="0"/>
              </a:rPr>
              <a:t> obj)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obj.Action2();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9544564-EFCB-C8C0-5513-C9857905E877}"/>
              </a:ext>
            </a:extLst>
          </p:cNvPr>
          <p:cNvSpPr/>
          <p:nvPr/>
        </p:nvSpPr>
        <p:spPr>
          <a:xfrm>
            <a:off x="5196645" y="5286995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AEC00-53C2-8CC0-FE8D-AA7BBD5E11F4}"/>
              </a:ext>
            </a:extLst>
          </p:cNvPr>
          <p:cNvSpPr txBox="1"/>
          <p:nvPr/>
        </p:nvSpPr>
        <p:spPr>
          <a:xfrm>
            <a:off x="6222464" y="5287769"/>
            <a:ext cx="2129240" cy="4668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000" dirty="0">
                <a:latin typeface="Prometo Light" panose="020B0404030203060203" pitchFamily="34" charset="0"/>
              </a:rPr>
              <a:t>"Call function #2"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F23AD9-CFEB-2E1D-D24D-9CBD2D6F843E}"/>
              </a:ext>
            </a:extLst>
          </p:cNvPr>
          <p:cNvSpPr/>
          <p:nvPr/>
        </p:nvSpPr>
        <p:spPr>
          <a:xfrm>
            <a:off x="4016991" y="5036024"/>
            <a:ext cx="641445" cy="3819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F8B3F81A-C55E-EC53-992C-C35D573CAB88}"/>
              </a:ext>
            </a:extLst>
          </p:cNvPr>
          <p:cNvCxnSpPr>
            <a:stCxn id="4" idx="0"/>
            <a:endCxn id="8" idx="2"/>
          </p:cNvCxnSpPr>
          <p:nvPr/>
        </p:nvCxnSpPr>
        <p:spPr>
          <a:xfrm rot="16200000" flipV="1">
            <a:off x="1888166" y="2586476"/>
            <a:ext cx="1636741" cy="3262356"/>
          </a:xfrm>
          <a:prstGeom prst="curvedConnector3">
            <a:avLst>
              <a:gd name="adj1" fmla="val 2220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DFEFC1-708A-D5DC-A561-2989FC01265F}"/>
              </a:ext>
            </a:extLst>
          </p:cNvPr>
          <p:cNvCxnSpPr/>
          <p:nvPr/>
        </p:nvCxnSpPr>
        <p:spPr>
          <a:xfrm>
            <a:off x="1882703" y="3175570"/>
            <a:ext cx="6497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6D2638C-E9F5-94F4-4A78-B9FE05BAFE14}"/>
              </a:ext>
            </a:extLst>
          </p:cNvPr>
          <p:cNvSpPr/>
          <p:nvPr/>
        </p:nvSpPr>
        <p:spPr>
          <a:xfrm>
            <a:off x="2543213" y="2947806"/>
            <a:ext cx="1656908" cy="38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9CB0ED65-ACA3-6A2B-733D-6EA7CE41E3D5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>
            <a:off x="2185576" y="3533206"/>
            <a:ext cx="715272" cy="12700"/>
          </a:xfrm>
          <a:prstGeom prst="curvedConnector4">
            <a:avLst>
              <a:gd name="adj1" fmla="val 18505"/>
              <a:gd name="adj2" fmla="val 18531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4B9E0DF-2798-EDDA-1F25-F5E059C29D00}"/>
              </a:ext>
            </a:extLst>
          </p:cNvPr>
          <p:cNvSpPr/>
          <p:nvPr/>
        </p:nvSpPr>
        <p:spPr>
          <a:xfrm>
            <a:off x="8424440" y="2956040"/>
            <a:ext cx="1489692" cy="409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8DEDD39B-4214-D700-9D33-D153C5057575}"/>
              </a:ext>
            </a:extLst>
          </p:cNvPr>
          <p:cNvCxnSpPr>
            <a:cxnSpLocks/>
            <a:stCxn id="4" idx="0"/>
            <a:endCxn id="63" idx="1"/>
          </p:cNvCxnSpPr>
          <p:nvPr/>
        </p:nvCxnSpPr>
        <p:spPr>
          <a:xfrm rot="5400000" flipH="1" flipV="1">
            <a:off x="4295772" y="3187670"/>
            <a:ext cx="1890296" cy="1806412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ED79A0D-FB27-EE48-AD48-1EE1438A8619}"/>
              </a:ext>
            </a:extLst>
          </p:cNvPr>
          <p:cNvSpPr/>
          <p:nvPr/>
        </p:nvSpPr>
        <p:spPr>
          <a:xfrm>
            <a:off x="6144126" y="2947806"/>
            <a:ext cx="1539372" cy="395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E8A8DB-BB19-35D0-FEC4-97B6DBF05B7E}"/>
              </a:ext>
            </a:extLst>
          </p:cNvPr>
          <p:cNvCxnSpPr>
            <a:cxnSpLocks/>
          </p:cNvCxnSpPr>
          <p:nvPr/>
        </p:nvCxnSpPr>
        <p:spPr>
          <a:xfrm>
            <a:off x="7683498" y="3185493"/>
            <a:ext cx="7409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FAD57C3F-FD3A-5499-5769-D6804616F7B6}"/>
              </a:ext>
            </a:extLst>
          </p:cNvPr>
          <p:cNvCxnSpPr>
            <a:cxnSpLocks/>
            <a:endCxn id="22" idx="1"/>
          </p:cNvCxnSpPr>
          <p:nvPr/>
        </p:nvCxnSpPr>
        <p:spPr>
          <a:xfrm rot="5400000">
            <a:off x="8034968" y="3577741"/>
            <a:ext cx="785292" cy="6350"/>
          </a:xfrm>
          <a:prstGeom prst="curvedConnector4">
            <a:avLst>
              <a:gd name="adj1" fmla="val 21245"/>
              <a:gd name="adj2" fmla="val 37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13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21" grpId="0" animBg="1"/>
      <p:bldP spid="21" grpId="1" animBg="1"/>
      <p:bldP spid="37" grpId="0"/>
      <p:bldP spid="2" grpId="0" animBg="1"/>
      <p:bldP spid="3" grpId="0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ackground">
            <a:extLst>
              <a:ext uri="{FF2B5EF4-FFF2-40B4-BE49-F238E27FC236}">
                <a16:creationId xmlns:a16="http://schemas.microsoft.com/office/drawing/2014/main" id="{9FF9A475-96BB-15CF-4F09-47C5EB9F06CA}"/>
              </a:ext>
            </a:extLst>
          </p:cNvPr>
          <p:cNvSpPr/>
          <p:nvPr/>
        </p:nvSpPr>
        <p:spPr>
          <a:xfrm>
            <a:off x="7150434" y="4510176"/>
            <a:ext cx="1632905" cy="17986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ackground">
            <a:extLst>
              <a:ext uri="{FF2B5EF4-FFF2-40B4-BE49-F238E27FC236}">
                <a16:creationId xmlns:a16="http://schemas.microsoft.com/office/drawing/2014/main" id="{1ABB2D06-DF5D-93D0-BB5F-97810ED2411B}"/>
              </a:ext>
            </a:extLst>
          </p:cNvPr>
          <p:cNvSpPr/>
          <p:nvPr/>
        </p:nvSpPr>
        <p:spPr>
          <a:xfrm>
            <a:off x="4843287" y="4509311"/>
            <a:ext cx="1632905" cy="17986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0C7B0-8E70-96B5-5B07-0A0334EE6C6A}"/>
              </a:ext>
            </a:extLst>
          </p:cNvPr>
          <p:cNvSpPr/>
          <p:nvPr/>
        </p:nvSpPr>
        <p:spPr>
          <a:xfrm>
            <a:off x="7149290" y="5412264"/>
            <a:ext cx="1632906" cy="451044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98DDA8-9BA0-A828-73A2-AD2FC23682B2}"/>
              </a:ext>
            </a:extLst>
          </p:cNvPr>
          <p:cNvSpPr/>
          <p:nvPr/>
        </p:nvSpPr>
        <p:spPr>
          <a:xfrm>
            <a:off x="4849548" y="5412264"/>
            <a:ext cx="1632906" cy="451044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E5680-66A3-8B75-9F34-87FC8B12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43793-5CF6-1358-4AC1-CB401B340803}"/>
              </a:ext>
            </a:extLst>
          </p:cNvPr>
          <p:cNvSpPr txBox="1"/>
          <p:nvPr/>
        </p:nvSpPr>
        <p:spPr>
          <a:xfrm>
            <a:off x="502536" y="1306975"/>
            <a:ext cx="30716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DoStuff1();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DoStuff2();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A31D2-1E0C-02F4-8B8E-7E122DF8878D}"/>
              </a:ext>
            </a:extLst>
          </p:cNvPr>
          <p:cNvSpPr txBox="1"/>
          <p:nvPr/>
        </p:nvSpPr>
        <p:spPr>
          <a:xfrm>
            <a:off x="7032971" y="1484609"/>
            <a:ext cx="3498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</a:rPr>
              <a:t>obj.DoStuff2();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48327-F135-D1B7-0A11-4A32BBF42F49}"/>
              </a:ext>
            </a:extLst>
          </p:cNvPr>
          <p:cNvSpPr txBox="1"/>
          <p:nvPr/>
        </p:nvSpPr>
        <p:spPr>
          <a:xfrm>
            <a:off x="471970" y="2963322"/>
            <a:ext cx="3751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 err="1">
                <a:latin typeface="Cascadia Mono" panose="020B0609020000020004" pitchFamily="49" charset="0"/>
              </a:rPr>
              <a:t>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481F9-D52E-DB68-042B-ACA87DC42E86}"/>
              </a:ext>
            </a:extLst>
          </p:cNvPr>
          <p:cNvSpPr txBox="1"/>
          <p:nvPr/>
        </p:nvSpPr>
        <p:spPr>
          <a:xfrm>
            <a:off x="471970" y="4511817"/>
            <a:ext cx="41553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: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</a:t>
            </a:r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0258B9-8F1A-4799-138A-4A93000BD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736913"/>
              </p:ext>
            </p:extLst>
          </p:nvPr>
        </p:nvGraphicFramePr>
        <p:xfrm>
          <a:off x="4846418" y="4509312"/>
          <a:ext cx="1632906" cy="1805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DoOtherStuff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3294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99B1A0-3DCF-459D-CF68-EEA61154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13319"/>
              </p:ext>
            </p:extLst>
          </p:nvPr>
        </p:nvGraphicFramePr>
        <p:xfrm>
          <a:off x="7151531" y="4509312"/>
          <a:ext cx="1632906" cy="1805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DoOtherStuff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&amp;DoStuff2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32949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CD7B7432-A512-D46C-E147-A71855592661}"/>
              </a:ext>
            </a:extLst>
          </p:cNvPr>
          <p:cNvSpPr/>
          <p:nvPr/>
        </p:nvSpPr>
        <p:spPr>
          <a:xfrm rot="5400000">
            <a:off x="8329860" y="2607513"/>
            <a:ext cx="547016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BC75F0-8F65-8A69-7039-1D5C812D6A07}"/>
              </a:ext>
            </a:extLst>
          </p:cNvPr>
          <p:cNvSpPr txBox="1"/>
          <p:nvPr/>
        </p:nvSpPr>
        <p:spPr>
          <a:xfrm>
            <a:off x="7242117" y="3228742"/>
            <a:ext cx="2683934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"Call function #2"</a:t>
            </a:r>
          </a:p>
        </p:txBody>
      </p:sp>
    </p:spTree>
    <p:extLst>
      <p:ext uri="{BB962C8B-B14F-4D97-AF65-F5344CB8AC3E}">
        <p14:creationId xmlns:p14="http://schemas.microsoft.com/office/powerpoint/2010/main" val="9789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19" grpId="0" animBg="1"/>
      <p:bldP spid="18" grpId="0" animBg="1"/>
      <p:bldP spid="4" grpId="0"/>
      <p:bldP spid="10" grpId="0"/>
      <p:bldP spid="11" grpId="0"/>
      <p:bldP spid="12" grpId="0"/>
      <p:bldP spid="20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DADAD0F-D57D-4AE6-35D2-F55E3CA69471}"/>
              </a:ext>
            </a:extLst>
          </p:cNvPr>
          <p:cNvSpPr/>
          <p:nvPr/>
        </p:nvSpPr>
        <p:spPr>
          <a:xfrm>
            <a:off x="5277495" y="2425421"/>
            <a:ext cx="2174062" cy="451044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2CF23-F99C-1649-D0C2-F9A0C470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9C7588-964A-0B1B-2726-B71464C74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41017"/>
              </p:ext>
            </p:extLst>
          </p:nvPr>
        </p:nvGraphicFramePr>
        <p:xfrm>
          <a:off x="5277496" y="1521586"/>
          <a:ext cx="2174062" cy="1805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4062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Virtual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 err="1"/>
                        <a:t>IDoStuff</a:t>
                      </a:r>
                      <a:r>
                        <a:rPr lang="en-US" dirty="0"/>
                        <a:t>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 err="1"/>
                        <a:t>IDoOtherStuff</a:t>
                      </a:r>
                      <a:r>
                        <a:rPr lang="en-US" dirty="0"/>
                        <a:t>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1290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9C3A68-D8C7-1875-EFE6-17BF94CCC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484174"/>
              </p:ext>
            </p:extLst>
          </p:nvPr>
        </p:nvGraphicFramePr>
        <p:xfrm>
          <a:off x="8289402" y="1520958"/>
          <a:ext cx="1632906" cy="9029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A9BC77-490A-625F-4111-676D12E2E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05900"/>
              </p:ext>
            </p:extLst>
          </p:nvPr>
        </p:nvGraphicFramePr>
        <p:xfrm>
          <a:off x="8289402" y="2872179"/>
          <a:ext cx="1632906" cy="451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DoOtherStuff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0B882A1-67FF-ED57-2F02-A780950394C1}"/>
              </a:ext>
            </a:extLst>
          </p:cNvPr>
          <p:cNvSpPr/>
          <p:nvPr/>
        </p:nvSpPr>
        <p:spPr>
          <a:xfrm>
            <a:off x="6007768" y="246468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3AE55-F850-07B9-EC0A-4FC7B17FA65A}"/>
              </a:ext>
            </a:extLst>
          </p:cNvPr>
          <p:cNvSpPr/>
          <p:nvPr/>
        </p:nvSpPr>
        <p:spPr>
          <a:xfrm>
            <a:off x="8289402" y="1564744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96FC3FE-3C71-3120-EFE1-4F87CD80D54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7451558" y="1743213"/>
            <a:ext cx="837844" cy="89994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121E366-965A-672B-A0BF-BDB2DF96DAF8}"/>
              </a:ext>
            </a:extLst>
          </p:cNvPr>
          <p:cNvSpPr/>
          <p:nvPr/>
        </p:nvSpPr>
        <p:spPr>
          <a:xfrm>
            <a:off x="6007768" y="292100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ED31B5-211F-9C4B-CF2A-2C01F9CE6A1C}"/>
              </a:ext>
            </a:extLst>
          </p:cNvPr>
          <p:cNvSpPr/>
          <p:nvPr/>
        </p:nvSpPr>
        <p:spPr>
          <a:xfrm>
            <a:off x="8289402" y="291944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3CE70C6-DF31-9369-57E2-F3DA43202E9A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7451558" y="3097917"/>
            <a:ext cx="837844" cy="156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9AFA768-A4D6-73E7-0D73-0907F375DD48}"/>
              </a:ext>
            </a:extLst>
          </p:cNvPr>
          <p:cNvSpPr txBox="1"/>
          <p:nvPr/>
        </p:nvSpPr>
        <p:spPr>
          <a:xfrm>
            <a:off x="5277495" y="3892332"/>
            <a:ext cx="41525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obj.DoOtherStuff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F288D-DA60-F2C7-5872-1EEE1ED66D46}"/>
              </a:ext>
            </a:extLst>
          </p:cNvPr>
          <p:cNvSpPr txBox="1"/>
          <p:nvPr/>
        </p:nvSpPr>
        <p:spPr>
          <a:xfrm>
            <a:off x="502536" y="1306975"/>
            <a:ext cx="30716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DoStuff1();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DoStuff2();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FD03C-871C-EC38-0455-DD3378ABF829}"/>
              </a:ext>
            </a:extLst>
          </p:cNvPr>
          <p:cNvSpPr txBox="1"/>
          <p:nvPr/>
        </p:nvSpPr>
        <p:spPr>
          <a:xfrm>
            <a:off x="471970" y="2963322"/>
            <a:ext cx="3751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 err="1">
                <a:latin typeface="Cascadia Mono" panose="020B0609020000020004" pitchFamily="49" charset="0"/>
              </a:rPr>
              <a:t>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8892E-AA25-A73F-E991-8C33F98825F8}"/>
              </a:ext>
            </a:extLst>
          </p:cNvPr>
          <p:cNvSpPr txBox="1"/>
          <p:nvPr/>
        </p:nvSpPr>
        <p:spPr>
          <a:xfrm>
            <a:off x="471970" y="4511817"/>
            <a:ext cx="41553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: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</a:t>
            </a:r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25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0027 0.06505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99D44-D63B-F347-04B1-DEE6DE98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7615283-368A-1C42-0664-66EEB148148D}"/>
              </a:ext>
            </a:extLst>
          </p:cNvPr>
          <p:cNvSpPr/>
          <p:nvPr/>
        </p:nvSpPr>
        <p:spPr>
          <a:xfrm>
            <a:off x="8290584" y="2876273"/>
            <a:ext cx="1631724" cy="451044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1D782-58B9-2B00-4EC8-6D9B0E7C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E61B19-883B-D551-A572-2711FB853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745448"/>
              </p:ext>
            </p:extLst>
          </p:nvPr>
        </p:nvGraphicFramePr>
        <p:xfrm>
          <a:off x="5277496" y="1521586"/>
          <a:ext cx="2174062" cy="1805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4062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Virtual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 err="1"/>
                        <a:t>IDoStuff</a:t>
                      </a:r>
                      <a:r>
                        <a:rPr lang="en-US" dirty="0"/>
                        <a:t>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 err="1"/>
                        <a:t>IDoOtherStuff</a:t>
                      </a:r>
                      <a:r>
                        <a:rPr lang="en-US" dirty="0"/>
                        <a:t>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1290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352426-CD1F-9ED0-2730-4FFB5BACCACB}"/>
              </a:ext>
            </a:extLst>
          </p:cNvPr>
          <p:cNvGraphicFramePr>
            <a:graphicFrameLocks noGrp="1"/>
          </p:cNvGraphicFramePr>
          <p:nvPr/>
        </p:nvGraphicFramePr>
        <p:xfrm>
          <a:off x="8289402" y="1520958"/>
          <a:ext cx="1632906" cy="9029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E0DB66-98A6-C478-8071-E02D2C97F532}"/>
              </a:ext>
            </a:extLst>
          </p:cNvPr>
          <p:cNvGraphicFramePr>
            <a:graphicFrameLocks noGrp="1"/>
          </p:cNvGraphicFramePr>
          <p:nvPr/>
        </p:nvGraphicFramePr>
        <p:xfrm>
          <a:off x="8289402" y="2872179"/>
          <a:ext cx="1632906" cy="451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DoOtherStuff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6065814-EA45-A652-89F6-CE8BDC86F3F5}"/>
              </a:ext>
            </a:extLst>
          </p:cNvPr>
          <p:cNvSpPr/>
          <p:nvPr/>
        </p:nvSpPr>
        <p:spPr>
          <a:xfrm>
            <a:off x="6007768" y="246468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8973B-DAD5-97D2-2C51-718C16489804}"/>
              </a:ext>
            </a:extLst>
          </p:cNvPr>
          <p:cNvSpPr/>
          <p:nvPr/>
        </p:nvSpPr>
        <p:spPr>
          <a:xfrm>
            <a:off x="8289402" y="1564744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0C340AC-393E-33F7-C2C4-3FC88D87188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7451558" y="1743213"/>
            <a:ext cx="837844" cy="89994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A6D9D3F-C461-46B6-A298-BC5DAE0AC091}"/>
              </a:ext>
            </a:extLst>
          </p:cNvPr>
          <p:cNvSpPr/>
          <p:nvPr/>
        </p:nvSpPr>
        <p:spPr>
          <a:xfrm>
            <a:off x="6007768" y="292100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9E3FC2-41D7-903F-8123-608C767A96AE}"/>
              </a:ext>
            </a:extLst>
          </p:cNvPr>
          <p:cNvSpPr/>
          <p:nvPr/>
        </p:nvSpPr>
        <p:spPr>
          <a:xfrm>
            <a:off x="8289402" y="291944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D2444AB-27FB-3212-AE7C-597CF7C9576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7451558" y="3097917"/>
            <a:ext cx="837844" cy="156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C91062-9F85-9B62-FC49-CBA020D2C6BC}"/>
              </a:ext>
            </a:extLst>
          </p:cNvPr>
          <p:cNvSpPr txBox="1"/>
          <p:nvPr/>
        </p:nvSpPr>
        <p:spPr>
          <a:xfrm>
            <a:off x="5277495" y="3892332"/>
            <a:ext cx="41525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obj.DoOtherStuff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E203A-8B6A-4E9A-8B6A-BA47C2EB1C2A}"/>
              </a:ext>
            </a:extLst>
          </p:cNvPr>
          <p:cNvSpPr txBox="1"/>
          <p:nvPr/>
        </p:nvSpPr>
        <p:spPr>
          <a:xfrm>
            <a:off x="502536" y="1306975"/>
            <a:ext cx="30716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DoStuff1();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DoStuff2();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FBA4F-E07C-FCEE-8ABC-3A81CAACA872}"/>
              </a:ext>
            </a:extLst>
          </p:cNvPr>
          <p:cNvSpPr txBox="1"/>
          <p:nvPr/>
        </p:nvSpPr>
        <p:spPr>
          <a:xfrm>
            <a:off x="471970" y="2963322"/>
            <a:ext cx="3751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 err="1">
                <a:latin typeface="Cascadia Mono" panose="020B0609020000020004" pitchFamily="49" charset="0"/>
              </a:rPr>
              <a:t>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34DA6-1287-97A5-E20C-9FCC3F4397DB}"/>
              </a:ext>
            </a:extLst>
          </p:cNvPr>
          <p:cNvSpPr txBox="1"/>
          <p:nvPr/>
        </p:nvSpPr>
        <p:spPr>
          <a:xfrm>
            <a:off x="471970" y="4511817"/>
            <a:ext cx="41553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: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</a:t>
            </a:r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788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A1F5-20FE-AE0D-AA23-889CE5C0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function</a:t>
            </a:r>
          </a:p>
        </p:txBody>
      </p:sp>
      <p:sp>
        <p:nvSpPr>
          <p:cNvPr id="4" name="Active">
            <a:extLst>
              <a:ext uri="{FF2B5EF4-FFF2-40B4-BE49-F238E27FC236}">
                <a16:creationId xmlns:a16="http://schemas.microsoft.com/office/drawing/2014/main" id="{F260C223-85BA-DA07-2B12-869DFC9730FF}"/>
              </a:ext>
            </a:extLst>
          </p:cNvPr>
          <p:cNvSpPr/>
          <p:nvPr/>
        </p:nvSpPr>
        <p:spPr>
          <a:xfrm>
            <a:off x="1089799" y="1389648"/>
            <a:ext cx="3746896" cy="342496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B9F58-4497-7F70-1AAD-3A4202BA3BD3}"/>
              </a:ext>
            </a:extLst>
          </p:cNvPr>
          <p:cNvSpPr txBox="1"/>
          <p:nvPr/>
        </p:nvSpPr>
        <p:spPr>
          <a:xfrm>
            <a:off x="1089799" y="1389648"/>
            <a:ext cx="3746896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sub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r>
              <a:rPr lang="en-US" dirty="0">
                <a:latin typeface="Cascadia Mono" panose="020B0609020000020004" pitchFamily="49" charset="0"/>
              </a:rPr>
              <a:t>, 0x20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[rbp-0x8], </a:t>
            </a:r>
            <a:r>
              <a:rPr lang="en-US" dirty="0" err="1">
                <a:latin typeface="Cascadia Mono" panose="020B0609020000020004" pitchFamily="49" charset="0"/>
              </a:rPr>
              <a:t>rsi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[rbp-0x8]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add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[rbp-0x10],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[rbp-0x10]</a:t>
            </a:r>
          </a:p>
          <a:p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31446-171F-5E9F-FFD3-B121F8610774}"/>
              </a:ext>
            </a:extLst>
          </p:cNvPr>
          <p:cNvSpPr txBox="1"/>
          <p:nvPr/>
        </p:nvSpPr>
        <p:spPr>
          <a:xfrm>
            <a:off x="6469921" y="1389648"/>
            <a:ext cx="374689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??????</a:t>
            </a: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505D2376-5C80-F247-AA37-0CED766D5FD0}"/>
              </a:ext>
            </a:extLst>
          </p:cNvPr>
          <p:cNvCxnSpPr>
            <a:cxnSpLocks/>
          </p:cNvCxnSpPr>
          <p:nvPr/>
        </p:nvCxnSpPr>
        <p:spPr>
          <a:xfrm flipV="1">
            <a:off x="3414535" y="1588170"/>
            <a:ext cx="3013273" cy="2983830"/>
          </a:xfrm>
          <a:prstGeom prst="curvedConnector3">
            <a:avLst>
              <a:gd name="adj1" fmla="val 5537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C1BCEAA-7976-4B40-BA5C-F0B881A6CE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07134" y="3533139"/>
            <a:ext cx="2920675" cy="14323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97DC23-9C40-B64E-9DC7-61A37EF52C98}"/>
              </a:ext>
            </a:extLst>
          </p:cNvPr>
          <p:cNvSpPr txBox="1"/>
          <p:nvPr/>
        </p:nvSpPr>
        <p:spPr>
          <a:xfrm>
            <a:off x="1089799" y="472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0.00013 0.440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167 0.00185 L 1.25E-6 0.43842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2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167 0.00185 L 0.44114 0.2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F717-F056-4EFF-2E2B-A5117DA6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AA015-912A-B290-662D-955F84819A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Iterating over method-table chunks at each call would be very costly</a:t>
            </a:r>
          </a:p>
          <a:p>
            <a:endParaRPr lang="en-US" dirty="0"/>
          </a:p>
          <a:p>
            <a:r>
              <a:rPr lang="en-US" dirty="0"/>
              <a:t>.NET has implemented an optimization: Virtual Stub Dispatch</a:t>
            </a:r>
          </a:p>
        </p:txBody>
      </p:sp>
    </p:spTree>
    <p:extLst>
      <p:ext uri="{BB962C8B-B14F-4D97-AF65-F5344CB8AC3E}">
        <p14:creationId xmlns:p14="http://schemas.microsoft.com/office/powerpoint/2010/main" val="16772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AB126-76A7-751D-9096-ACA703185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rrent DispatchStub">
            <a:extLst>
              <a:ext uri="{FF2B5EF4-FFF2-40B4-BE49-F238E27FC236}">
                <a16:creationId xmlns:a16="http://schemas.microsoft.com/office/drawing/2014/main" id="{4A8BC8B9-1E12-B09A-FF94-E78F3C38C14B}"/>
              </a:ext>
            </a:extLst>
          </p:cNvPr>
          <p:cNvSpPr/>
          <p:nvPr/>
        </p:nvSpPr>
        <p:spPr>
          <a:xfrm>
            <a:off x="9454183" y="4419822"/>
            <a:ext cx="2165981" cy="77614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rrent DispatchStub">
            <a:extLst>
              <a:ext uri="{FF2B5EF4-FFF2-40B4-BE49-F238E27FC236}">
                <a16:creationId xmlns:a16="http://schemas.microsoft.com/office/drawing/2014/main" id="{F598A414-1B9A-2E86-EA4D-AA44AEBB83BE}"/>
              </a:ext>
            </a:extLst>
          </p:cNvPr>
          <p:cNvSpPr/>
          <p:nvPr/>
        </p:nvSpPr>
        <p:spPr>
          <a:xfrm>
            <a:off x="6196758" y="4391249"/>
            <a:ext cx="2165981" cy="77614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rrent LookupStub">
            <a:extLst>
              <a:ext uri="{FF2B5EF4-FFF2-40B4-BE49-F238E27FC236}">
                <a16:creationId xmlns:a16="http://schemas.microsoft.com/office/drawing/2014/main" id="{EA84854C-0D21-C20F-C8D8-32A1B8294212}"/>
              </a:ext>
            </a:extLst>
          </p:cNvPr>
          <p:cNvSpPr/>
          <p:nvPr/>
        </p:nvSpPr>
        <p:spPr>
          <a:xfrm>
            <a:off x="6196720" y="3040887"/>
            <a:ext cx="2165981" cy="77614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rrent line">
            <a:extLst>
              <a:ext uri="{FF2B5EF4-FFF2-40B4-BE49-F238E27FC236}">
                <a16:creationId xmlns:a16="http://schemas.microsoft.com/office/drawing/2014/main" id="{B1636023-86C3-26C4-D942-A38FDE27F9A4}"/>
              </a:ext>
            </a:extLst>
          </p:cNvPr>
          <p:cNvSpPr/>
          <p:nvPr/>
        </p:nvSpPr>
        <p:spPr>
          <a:xfrm>
            <a:off x="976312" y="2218279"/>
            <a:ext cx="2276475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E4A1B-FE36-FF8F-2C7C-FB8E0465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5" name="Code">
            <a:extLst>
              <a:ext uri="{FF2B5EF4-FFF2-40B4-BE49-F238E27FC236}">
                <a16:creationId xmlns:a16="http://schemas.microsoft.com/office/drawing/2014/main" id="{B5F3E844-9654-4B42-7677-088D479698B1}"/>
              </a:ext>
            </a:extLst>
          </p:cNvPr>
          <p:cNvSpPr txBox="1"/>
          <p:nvPr/>
        </p:nvSpPr>
        <p:spPr>
          <a:xfrm>
            <a:off x="509588" y="1690688"/>
            <a:ext cx="3405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obj.DoStuff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hePreStub">
            <a:extLst>
              <a:ext uri="{FF2B5EF4-FFF2-40B4-BE49-F238E27FC236}">
                <a16:creationId xmlns:a16="http://schemas.microsoft.com/office/drawing/2014/main" id="{1224E734-F2A7-88FE-1E68-D00DB5696A6D}"/>
              </a:ext>
            </a:extLst>
          </p:cNvPr>
          <p:cNvSpPr/>
          <p:nvPr/>
        </p:nvSpPr>
        <p:spPr>
          <a:xfrm>
            <a:off x="6196720" y="1690688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ThePreStub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DF0948F-AB79-0920-4F8F-D0C43B33759E}"/>
              </a:ext>
            </a:extLst>
          </p:cNvPr>
          <p:cNvSpPr/>
          <p:nvPr/>
        </p:nvSpPr>
        <p:spPr>
          <a:xfrm>
            <a:off x="4014006" y="1859621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1</a:t>
            </a:r>
          </a:p>
        </p:txBody>
      </p:sp>
      <p:sp>
        <p:nvSpPr>
          <p:cNvPr id="10" name="Lookup Stub">
            <a:extLst>
              <a:ext uri="{FF2B5EF4-FFF2-40B4-BE49-F238E27FC236}">
                <a16:creationId xmlns:a16="http://schemas.microsoft.com/office/drawing/2014/main" id="{E6A52F13-06AA-3D89-6585-01B073BD7D8B}"/>
              </a:ext>
            </a:extLst>
          </p:cNvPr>
          <p:cNvSpPr/>
          <p:nvPr/>
        </p:nvSpPr>
        <p:spPr>
          <a:xfrm>
            <a:off x="6196721" y="3040969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Lookup stub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D18ACB2-B36E-1992-3369-794F5E9D6A7F}"/>
              </a:ext>
            </a:extLst>
          </p:cNvPr>
          <p:cNvCxnSpPr>
            <a:endCxn id="10" idx="0"/>
          </p:cNvCxnSpPr>
          <p:nvPr/>
        </p:nvCxnSpPr>
        <p:spPr>
          <a:xfrm rot="16200000" flipH="1">
            <a:off x="6992649" y="2753900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Dispatch Stub">
            <a:extLst>
              <a:ext uri="{FF2B5EF4-FFF2-40B4-BE49-F238E27FC236}">
                <a16:creationId xmlns:a16="http://schemas.microsoft.com/office/drawing/2014/main" id="{387A271B-02ED-4378-34AE-970C4CD60FF6}"/>
              </a:ext>
            </a:extLst>
          </p:cNvPr>
          <p:cNvSpPr/>
          <p:nvPr/>
        </p:nvSpPr>
        <p:spPr>
          <a:xfrm>
            <a:off x="6196720" y="4391250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Dispatch stub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CC4CF1D-DDB4-8A89-BB62-10CCF09B3BE0}"/>
              </a:ext>
            </a:extLst>
          </p:cNvPr>
          <p:cNvCxnSpPr>
            <a:endCxn id="13" idx="0"/>
          </p:cNvCxnSpPr>
          <p:nvPr/>
        </p:nvCxnSpPr>
        <p:spPr>
          <a:xfrm rot="16200000" flipH="1">
            <a:off x="6992648" y="4104181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AC72980-C8B4-FB07-ED60-84EE48641D27}"/>
              </a:ext>
            </a:extLst>
          </p:cNvPr>
          <p:cNvCxnSpPr/>
          <p:nvPr/>
        </p:nvCxnSpPr>
        <p:spPr>
          <a:xfrm rot="16200000" flipH="1">
            <a:off x="8614254" y="2482576"/>
            <a:ext cx="588376" cy="325745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solve Stub">
            <a:extLst>
              <a:ext uri="{FF2B5EF4-FFF2-40B4-BE49-F238E27FC236}">
                <a16:creationId xmlns:a16="http://schemas.microsoft.com/office/drawing/2014/main" id="{7AABD2E1-0B13-C24B-1472-6E9782341987}"/>
              </a:ext>
            </a:extLst>
          </p:cNvPr>
          <p:cNvSpPr/>
          <p:nvPr/>
        </p:nvSpPr>
        <p:spPr>
          <a:xfrm>
            <a:off x="9454173" y="4420002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Resolve stub</a:t>
            </a:r>
          </a:p>
        </p:txBody>
      </p:sp>
      <p:sp>
        <p:nvSpPr>
          <p:cNvPr id="17" name="Invocation 3">
            <a:extLst>
              <a:ext uri="{FF2B5EF4-FFF2-40B4-BE49-F238E27FC236}">
                <a16:creationId xmlns:a16="http://schemas.microsoft.com/office/drawing/2014/main" id="{42620286-6498-AC00-7BC8-7E99FC32D702}"/>
              </a:ext>
            </a:extLst>
          </p:cNvPr>
          <p:cNvSpPr/>
          <p:nvPr/>
        </p:nvSpPr>
        <p:spPr>
          <a:xfrm>
            <a:off x="4066398" y="4531537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2+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550C75D-5D40-719B-C072-3147A2F39F77}"/>
              </a:ext>
            </a:extLst>
          </p:cNvPr>
          <p:cNvSpPr/>
          <p:nvPr/>
        </p:nvSpPr>
        <p:spPr>
          <a:xfrm>
            <a:off x="8439125" y="4531537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de">
            <a:extLst>
              <a:ext uri="{FF2B5EF4-FFF2-40B4-BE49-F238E27FC236}">
                <a16:creationId xmlns:a16="http://schemas.microsoft.com/office/drawing/2014/main" id="{083D91EB-8DFE-2478-BC38-621C50C1EE1A}"/>
              </a:ext>
            </a:extLst>
          </p:cNvPr>
          <p:cNvSpPr txBox="1"/>
          <p:nvPr/>
        </p:nvSpPr>
        <p:spPr>
          <a:xfrm>
            <a:off x="505164" y="3257550"/>
            <a:ext cx="415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latin typeface="Cascadia Mono" panose="020B06090200000200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0615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11" grpId="0" animBg="1"/>
      <p:bldP spid="11" grpId="1" animBg="1"/>
      <p:bldP spid="19" grpId="0" animBg="1"/>
      <p:bldP spid="8" grpId="0" animBg="1"/>
      <p:bldP spid="9" grpId="0" animBg="1"/>
      <p:bldP spid="9" grpId="1" animBg="1"/>
      <p:bldP spid="10" grpId="0" animBg="1"/>
      <p:bldP spid="13" grpId="0" animBg="1"/>
      <p:bldP spid="16" grpId="0" animBg="1"/>
      <p:bldP spid="17" grpId="0" animBg="1"/>
      <p:bldP spid="3" grpId="0" animBg="1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F6E3FC-BBD5-88E3-783B-FDB17AAEF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rrent line">
            <a:extLst>
              <a:ext uri="{FF2B5EF4-FFF2-40B4-BE49-F238E27FC236}">
                <a16:creationId xmlns:a16="http://schemas.microsoft.com/office/drawing/2014/main" id="{EB743D81-76DE-8640-84B2-7116C3C1A798}"/>
              </a:ext>
            </a:extLst>
          </p:cNvPr>
          <p:cNvSpPr/>
          <p:nvPr/>
        </p:nvSpPr>
        <p:spPr>
          <a:xfrm>
            <a:off x="976312" y="2218279"/>
            <a:ext cx="2276475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31F08-1798-A5A8-E2B3-98459512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5" name="Code">
            <a:extLst>
              <a:ext uri="{FF2B5EF4-FFF2-40B4-BE49-F238E27FC236}">
                <a16:creationId xmlns:a16="http://schemas.microsoft.com/office/drawing/2014/main" id="{2FDC7233-80D2-960F-4FB9-1C8B4FB71A41}"/>
              </a:ext>
            </a:extLst>
          </p:cNvPr>
          <p:cNvSpPr txBox="1"/>
          <p:nvPr/>
        </p:nvSpPr>
        <p:spPr>
          <a:xfrm>
            <a:off x="509588" y="1690688"/>
            <a:ext cx="3405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obj.DoStuff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hePreStub">
            <a:extLst>
              <a:ext uri="{FF2B5EF4-FFF2-40B4-BE49-F238E27FC236}">
                <a16:creationId xmlns:a16="http://schemas.microsoft.com/office/drawing/2014/main" id="{0D638C39-12A9-AA51-702C-2756ED600BE9}"/>
              </a:ext>
            </a:extLst>
          </p:cNvPr>
          <p:cNvSpPr/>
          <p:nvPr/>
        </p:nvSpPr>
        <p:spPr>
          <a:xfrm>
            <a:off x="6196720" y="1690688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ThePreStub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8BDA0A-068C-1A73-6703-F8EDEB839270}"/>
              </a:ext>
            </a:extLst>
          </p:cNvPr>
          <p:cNvSpPr/>
          <p:nvPr/>
        </p:nvSpPr>
        <p:spPr>
          <a:xfrm>
            <a:off x="4014006" y="1859621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1</a:t>
            </a:r>
          </a:p>
        </p:txBody>
      </p:sp>
      <p:sp>
        <p:nvSpPr>
          <p:cNvPr id="10" name="Lookup Stub">
            <a:extLst>
              <a:ext uri="{FF2B5EF4-FFF2-40B4-BE49-F238E27FC236}">
                <a16:creationId xmlns:a16="http://schemas.microsoft.com/office/drawing/2014/main" id="{BE489505-9374-1C77-7885-763D135F9FDB}"/>
              </a:ext>
            </a:extLst>
          </p:cNvPr>
          <p:cNvSpPr/>
          <p:nvPr/>
        </p:nvSpPr>
        <p:spPr>
          <a:xfrm>
            <a:off x="6196721" y="3040969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Lookup stub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BB82ACF-923A-834D-457D-082740B49E35}"/>
              </a:ext>
            </a:extLst>
          </p:cNvPr>
          <p:cNvCxnSpPr>
            <a:endCxn id="10" idx="0"/>
          </p:cNvCxnSpPr>
          <p:nvPr/>
        </p:nvCxnSpPr>
        <p:spPr>
          <a:xfrm rot="16200000" flipH="1">
            <a:off x="6992649" y="2753900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Dispatch Stub">
            <a:extLst>
              <a:ext uri="{FF2B5EF4-FFF2-40B4-BE49-F238E27FC236}">
                <a16:creationId xmlns:a16="http://schemas.microsoft.com/office/drawing/2014/main" id="{10F70CAD-0A54-B000-BAFF-D60EF76A8AB1}"/>
              </a:ext>
            </a:extLst>
          </p:cNvPr>
          <p:cNvSpPr/>
          <p:nvPr/>
        </p:nvSpPr>
        <p:spPr>
          <a:xfrm>
            <a:off x="6196720" y="4391250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Dispatch stub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0542FC2-C74A-3956-13C5-BCA1E836550C}"/>
              </a:ext>
            </a:extLst>
          </p:cNvPr>
          <p:cNvCxnSpPr>
            <a:endCxn id="13" idx="0"/>
          </p:cNvCxnSpPr>
          <p:nvPr/>
        </p:nvCxnSpPr>
        <p:spPr>
          <a:xfrm rot="16200000" flipH="1">
            <a:off x="6992648" y="4104181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4B66BD7-3872-C816-4E09-5D14CB922393}"/>
              </a:ext>
            </a:extLst>
          </p:cNvPr>
          <p:cNvCxnSpPr/>
          <p:nvPr/>
        </p:nvCxnSpPr>
        <p:spPr>
          <a:xfrm rot="16200000" flipH="1">
            <a:off x="8614254" y="2482576"/>
            <a:ext cx="588376" cy="325745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solve Stub">
            <a:extLst>
              <a:ext uri="{FF2B5EF4-FFF2-40B4-BE49-F238E27FC236}">
                <a16:creationId xmlns:a16="http://schemas.microsoft.com/office/drawing/2014/main" id="{11F8F617-5AE1-E18F-509A-7F8F9521BE11}"/>
              </a:ext>
            </a:extLst>
          </p:cNvPr>
          <p:cNvSpPr/>
          <p:nvPr/>
        </p:nvSpPr>
        <p:spPr>
          <a:xfrm>
            <a:off x="9454173" y="4420002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Resolve stub</a:t>
            </a:r>
          </a:p>
        </p:txBody>
      </p:sp>
      <p:sp>
        <p:nvSpPr>
          <p:cNvPr id="17" name="Invocation 3">
            <a:extLst>
              <a:ext uri="{FF2B5EF4-FFF2-40B4-BE49-F238E27FC236}">
                <a16:creationId xmlns:a16="http://schemas.microsoft.com/office/drawing/2014/main" id="{1278772B-C071-8646-AF0F-163877DEF017}"/>
              </a:ext>
            </a:extLst>
          </p:cNvPr>
          <p:cNvSpPr/>
          <p:nvPr/>
        </p:nvSpPr>
        <p:spPr>
          <a:xfrm>
            <a:off x="4066398" y="4531537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2+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6CAA973-3D57-606B-CFED-CC9D874E171B}"/>
              </a:ext>
            </a:extLst>
          </p:cNvPr>
          <p:cNvSpPr/>
          <p:nvPr/>
        </p:nvSpPr>
        <p:spPr>
          <a:xfrm>
            <a:off x="8439125" y="4531537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Lookup stub code">
            <a:extLst>
              <a:ext uri="{FF2B5EF4-FFF2-40B4-BE49-F238E27FC236}">
                <a16:creationId xmlns:a16="http://schemas.microsoft.com/office/drawing/2014/main" id="{457ED4F2-B943-4721-57C5-B33C93CC1BB4}"/>
              </a:ext>
            </a:extLst>
          </p:cNvPr>
          <p:cNvSpPr txBox="1"/>
          <p:nvPr/>
        </p:nvSpPr>
        <p:spPr>
          <a:xfrm>
            <a:off x="6196719" y="1690605"/>
            <a:ext cx="5687132" cy="397031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scadia Mono" panose="020B0609020000020004" pitchFamily="49" charset="0"/>
              </a:rPr>
              <a:t>Lookup Stub pseudo code:</a:t>
            </a:r>
          </a:p>
          <a:p>
            <a:endParaRPr lang="en-US" b="1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mt = </a:t>
            </a:r>
            <a:r>
              <a:rPr lang="en-US" dirty="0" err="1">
                <a:latin typeface="Cascadia Mono" panose="020B0609020000020004" pitchFamily="49" charset="0"/>
              </a:rPr>
              <a:t>obj.GetMethodTable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dirty="0"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chunk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mt.Chunks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latin typeface="Cascadia Mono" panose="020B0609020000020004" pitchFamily="49" charset="0"/>
              </a:rPr>
              <a:t> (</a:t>
            </a:r>
            <a:r>
              <a:rPr lang="en-US" dirty="0" err="1">
                <a:latin typeface="Cascadia Mono" panose="020B0609020000020004" pitchFamily="49" charset="0"/>
              </a:rPr>
              <a:t>chunk.Type</a:t>
            </a:r>
            <a:r>
              <a:rPr lang="en-US" dirty="0">
                <a:latin typeface="Cascadia Mono" panose="020B0609020000020004" pitchFamily="49" charset="0"/>
              </a:rPr>
              <a:t> ==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latin typeface="Cascadia Mono" panose="020B0609020000020004" pitchFamily="49" charset="0"/>
              </a:rPr>
              <a:t>))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target = </a:t>
            </a:r>
            <a:r>
              <a:rPr lang="en-US" dirty="0" err="1">
                <a:latin typeface="Cascadia Mono" panose="020B0609020000020004" pitchFamily="49" charset="0"/>
              </a:rPr>
              <a:t>chunk.Functions</a:t>
            </a:r>
            <a:r>
              <a:rPr lang="en-US" dirty="0">
                <a:latin typeface="Cascadia Mono" panose="020B0609020000020004" pitchFamily="49" charset="0"/>
              </a:rPr>
              <a:t>[2];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 err="1">
                <a:latin typeface="Cascadia Mono" panose="020B0609020000020004" pitchFamily="49" charset="0"/>
              </a:rPr>
              <a:t>EmitDispatchStub</a:t>
            </a:r>
            <a:r>
              <a:rPr lang="en-US" dirty="0">
                <a:latin typeface="Cascadia Mono" panose="020B0609020000020004" pitchFamily="49" charset="0"/>
              </a:rPr>
              <a:t>(mt, target);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 err="1">
                <a:latin typeface="Cascadia Mono" panose="020B0609020000020004" pitchFamily="49" charset="0"/>
              </a:rPr>
              <a:t>EmitResolveStub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target();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        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Dispatch stub code">
            <a:extLst>
              <a:ext uri="{FF2B5EF4-FFF2-40B4-BE49-F238E27FC236}">
                <a16:creationId xmlns:a16="http://schemas.microsoft.com/office/drawing/2014/main" id="{B0BF41F4-D34A-EA7C-E9DF-5AA946F4153C}"/>
              </a:ext>
            </a:extLst>
          </p:cNvPr>
          <p:cNvSpPr txBox="1"/>
          <p:nvPr/>
        </p:nvSpPr>
        <p:spPr>
          <a:xfrm>
            <a:off x="6196720" y="1690605"/>
            <a:ext cx="5687132" cy="341632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scadia Mono" panose="020B0609020000020004" pitchFamily="49" charset="0"/>
              </a:rPr>
              <a:t>Dispatch Stub pseudo code:</a:t>
            </a:r>
          </a:p>
          <a:p>
            <a:endParaRPr lang="en-US" b="1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mt = </a:t>
            </a:r>
            <a:r>
              <a:rPr lang="en-US" dirty="0" err="1">
                <a:latin typeface="Cascadia Mono" panose="020B0609020000020004" pitchFamily="49" charset="0"/>
              </a:rPr>
              <a:t>obj.GetMethodTable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latin typeface="Cascadia Mono" panose="020B0609020000020004" pitchFamily="49" charset="0"/>
              </a:rPr>
              <a:t> (mt == _</a:t>
            </a:r>
            <a:r>
              <a:rPr lang="en-US" dirty="0" err="1">
                <a:latin typeface="Cascadia Mono" panose="020B0609020000020004" pitchFamily="49" charset="0"/>
              </a:rPr>
              <a:t>targetMt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_target(); 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ResolveStub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Resolve stub code">
            <a:extLst>
              <a:ext uri="{FF2B5EF4-FFF2-40B4-BE49-F238E27FC236}">
                <a16:creationId xmlns:a16="http://schemas.microsoft.com/office/drawing/2014/main" id="{B33D81D2-F67E-0201-9E34-4A5167D451ED}"/>
              </a:ext>
            </a:extLst>
          </p:cNvPr>
          <p:cNvSpPr txBox="1"/>
          <p:nvPr/>
        </p:nvSpPr>
        <p:spPr>
          <a:xfrm>
            <a:off x="6043614" y="1705199"/>
            <a:ext cx="6057900" cy="313932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scadia Mono" panose="020B0609020000020004" pitchFamily="49" charset="0"/>
              </a:rPr>
              <a:t>Resolve Stub pseudo code:</a:t>
            </a:r>
          </a:p>
          <a:p>
            <a:endParaRPr lang="en-US" b="1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mt = </a:t>
            </a:r>
            <a:r>
              <a:rPr lang="en-US" dirty="0" err="1">
                <a:latin typeface="Cascadia Mono" panose="020B0609020000020004" pitchFamily="49" charset="0"/>
              </a:rPr>
              <a:t>obj.GetMethodTable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latin typeface="Cascadia Mono" panose="020B0609020000020004" pitchFamily="49" charset="0"/>
              </a:rPr>
              <a:t> (!_</a:t>
            </a:r>
            <a:r>
              <a:rPr lang="en-US" dirty="0" err="1">
                <a:latin typeface="Cascadia Mono" panose="020B0609020000020004" pitchFamily="49" charset="0"/>
              </a:rPr>
              <a:t>cache.TryGetValue</a:t>
            </a:r>
            <a:r>
              <a:rPr lang="en-US" dirty="0">
                <a:latin typeface="Cascadia Mono" panose="020B0609020000020004" pitchFamily="49" charset="0"/>
              </a:rPr>
              <a:t>(mt,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out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target))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target = Resolve();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_</a:t>
            </a:r>
            <a:r>
              <a:rPr lang="en-US" dirty="0" err="1">
                <a:latin typeface="Cascadia Mono" panose="020B0609020000020004" pitchFamily="49" charset="0"/>
              </a:rPr>
              <a:t>cache.Add</a:t>
            </a:r>
            <a:r>
              <a:rPr lang="en-US" dirty="0">
                <a:latin typeface="Cascadia Mono" panose="020B0609020000020004" pitchFamily="49" charset="0"/>
              </a:rPr>
              <a:t>(mt, target);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target();</a:t>
            </a:r>
          </a:p>
        </p:txBody>
      </p:sp>
      <p:sp>
        <p:nvSpPr>
          <p:cNvPr id="18" name="Code">
            <a:extLst>
              <a:ext uri="{FF2B5EF4-FFF2-40B4-BE49-F238E27FC236}">
                <a16:creationId xmlns:a16="http://schemas.microsoft.com/office/drawing/2014/main" id="{67975F6C-252F-73F9-5865-8ADE3C9BE5DE}"/>
              </a:ext>
            </a:extLst>
          </p:cNvPr>
          <p:cNvSpPr txBox="1"/>
          <p:nvPr/>
        </p:nvSpPr>
        <p:spPr>
          <a:xfrm>
            <a:off x="505164" y="3257550"/>
            <a:ext cx="415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latin typeface="Cascadia Mono" panose="020B06090200000200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1961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9" grpId="0" animBg="1"/>
      <p:bldP spid="9" grpId="1" animBg="1"/>
      <p:bldP spid="10" grpId="0" animBg="1"/>
      <p:bldP spid="13" grpId="0" animBg="1"/>
      <p:bldP spid="16" grpId="0" animBg="1"/>
      <p:bldP spid="17" grpId="0" animBg="1"/>
      <p:bldP spid="3" grpId="0" animBg="1"/>
      <p:bldP spid="4" grpId="0" animBg="1"/>
      <p:bldP spid="4" grpId="1" build="allAtOnce" animBg="1"/>
      <p:bldP spid="6" grpId="0" animBg="1"/>
      <p:bldP spid="6" grpId="1" build="allAtOnce" animBg="1"/>
      <p:bldP spid="7" grpId="0" animBg="1"/>
      <p:bldP spid="7" grpId="1" build="allAtOnce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FC48-FC48-BD62-BE02-CCB02D47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F7AF05-5475-717F-60EE-0EC698E59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55724"/>
              </p:ext>
            </p:extLst>
          </p:nvPr>
        </p:nvGraphicFramePr>
        <p:xfrm>
          <a:off x="2032000" y="1482344"/>
          <a:ext cx="8127999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71545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991299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4287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56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1.159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7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Virtual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1.165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72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Interface Monomorphic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1.453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95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Interface Polymorphic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2.082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6158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A2205D4-C4CA-BED6-8CD2-5037F78EC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499606"/>
              </p:ext>
            </p:extLst>
          </p:nvPr>
        </p:nvGraphicFramePr>
        <p:xfrm>
          <a:off x="1655180" y="3521457"/>
          <a:ext cx="8796760" cy="306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65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6209-8FB2-93A9-3555-8A329744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0DA54-916C-6DD6-135E-3C11224C7D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506539"/>
            <a:ext cx="10515600" cy="603930"/>
          </a:xfrm>
        </p:spPr>
        <p:txBody>
          <a:bodyPr>
            <a:normAutofit/>
          </a:bodyPr>
          <a:lstStyle/>
          <a:p>
            <a:r>
              <a:rPr lang="en-US" sz="2400" dirty="0"/>
              <a:t>The compiler can copy the body of a function (usually small) to remove a call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E2892-7EEF-9769-E0C2-00741DD1E7DA}"/>
              </a:ext>
            </a:extLst>
          </p:cNvPr>
          <p:cNvSpPr txBox="1"/>
          <p:nvPr/>
        </p:nvSpPr>
        <p:spPr>
          <a:xfrm>
            <a:off x="258752" y="2209156"/>
            <a:ext cx="39303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Test1()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latin typeface="Cascadia Mono" panose="020B0609020000020004" pitchFamily="49" charset="0"/>
              </a:rPr>
              <a:t>GetValue</a:t>
            </a:r>
            <a:r>
              <a:rPr lang="en-US" sz="1400" dirty="0">
                <a:latin typeface="Cascadia Mono" panose="020B0609020000020004" pitchFamily="49" charset="0"/>
              </a:rPr>
              <a:t>() * 2;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 err="1">
                <a:latin typeface="Cascadia Mono" panose="020B0609020000020004" pitchFamily="49" charset="0"/>
              </a:rPr>
              <a:t>GetValue</a:t>
            </a:r>
            <a:r>
              <a:rPr lang="en-US" sz="1400" dirty="0">
                <a:latin typeface="Cascadia Mono" panose="020B0609020000020004" pitchFamily="49" charset="0"/>
              </a:rPr>
              <a:t>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8;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35C89-73B9-F12F-9AD5-F88D5FABB971}"/>
              </a:ext>
            </a:extLst>
          </p:cNvPr>
          <p:cNvSpPr txBox="1"/>
          <p:nvPr/>
        </p:nvSpPr>
        <p:spPr>
          <a:xfrm>
            <a:off x="258752" y="4543156"/>
            <a:ext cx="37799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Test2()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400" dirty="0">
                <a:latin typeface="Cascadia Mono" panose="020B0609020000020004" pitchFamily="49" charset="0"/>
              </a:rPr>
              <a:t>obj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()</a:t>
            </a:r>
            <a:r>
              <a:rPr lang="en-US" sz="1400" dirty="0"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400" dirty="0">
                <a:latin typeface="Cascadia Mono" panose="020B0609020000020004" pitchFamily="49" charset="0"/>
              </a:rPr>
              <a:t>Get(obj);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Get(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IGetValue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latin typeface="Cascadia Mono" panose="020B0609020000020004" pitchFamily="49" charset="0"/>
              </a:rPr>
              <a:t>val</a:t>
            </a:r>
            <a:r>
              <a:rPr lang="en-US" sz="1400" dirty="0">
                <a:latin typeface="Cascadia Mono" panose="020B0609020000020004" pitchFamily="49" charset="0"/>
              </a:rPr>
              <a:t>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latin typeface="Cascadia Mono" panose="020B0609020000020004" pitchFamily="49" charset="0"/>
              </a:rPr>
              <a:t>val.GetValue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8370B-755C-4755-6578-1239B856F34D}"/>
              </a:ext>
            </a:extLst>
          </p:cNvPr>
          <p:cNvSpPr txBox="1"/>
          <p:nvPr/>
        </p:nvSpPr>
        <p:spPr>
          <a:xfrm>
            <a:off x="4255526" y="2695636"/>
            <a:ext cx="21922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Test1()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8 * 2;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68997-08EE-8CC9-7D2F-3352833F79FE}"/>
              </a:ext>
            </a:extLst>
          </p:cNvPr>
          <p:cNvSpPr txBox="1"/>
          <p:nvPr/>
        </p:nvSpPr>
        <p:spPr>
          <a:xfrm>
            <a:off x="8760565" y="2663086"/>
            <a:ext cx="3930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Test1()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16;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CB7E3-57EF-EA3E-D779-193950EDE000}"/>
              </a:ext>
            </a:extLst>
          </p:cNvPr>
          <p:cNvSpPr txBox="1"/>
          <p:nvPr/>
        </p:nvSpPr>
        <p:spPr>
          <a:xfrm>
            <a:off x="4255526" y="4884619"/>
            <a:ext cx="4997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Test2()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400" dirty="0">
                <a:latin typeface="Cascadia Mono" panose="020B0609020000020004" pitchFamily="49" charset="0"/>
              </a:rPr>
              <a:t>obj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latin typeface="Cascadia Mono" panose="020B0609020000020004" pitchFamily="49" charset="0"/>
              </a:rPr>
              <a:t>val</a:t>
            </a:r>
            <a:r>
              <a:rPr lang="en-US" sz="1400" dirty="0">
                <a:latin typeface="Cascadia Mono" panose="020B0609020000020004" pitchFamily="49" charset="0"/>
              </a:rPr>
              <a:t> = (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IGetValue</a:t>
            </a:r>
            <a:r>
              <a:rPr lang="en-US" sz="1400" dirty="0">
                <a:latin typeface="Cascadia Mono" panose="020B0609020000020004" pitchFamily="49" charset="0"/>
              </a:rPr>
              <a:t>)obj;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400" dirty="0" err="1">
                <a:latin typeface="Cascadia Mono" panose="020B0609020000020004" pitchFamily="49" charset="0"/>
              </a:rPr>
              <a:t>val.GetValue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CC0FD-9DA2-C7F4-9E4D-A0C7F9523C81}"/>
              </a:ext>
            </a:extLst>
          </p:cNvPr>
          <p:cNvSpPr txBox="1"/>
          <p:nvPr/>
        </p:nvSpPr>
        <p:spPr>
          <a:xfrm>
            <a:off x="8760565" y="5187744"/>
            <a:ext cx="37498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Test2()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400" dirty="0">
                <a:latin typeface="Cascadia Mono" panose="020B0609020000020004" pitchFamily="49" charset="0"/>
              </a:rPr>
              <a:t>obj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400" dirty="0" err="1">
                <a:latin typeface="Cascadia Mono" panose="020B0609020000020004" pitchFamily="49" charset="0"/>
              </a:rPr>
              <a:t>obj.GetValue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15A81C1-0261-A2AC-80CA-58C86E8139E0}"/>
              </a:ext>
            </a:extLst>
          </p:cNvPr>
          <p:cNvSpPr/>
          <p:nvPr/>
        </p:nvSpPr>
        <p:spPr>
          <a:xfrm>
            <a:off x="3674501" y="5368302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C7166F3-0B80-67F9-D9E8-5F8D6E9A229F}"/>
              </a:ext>
            </a:extLst>
          </p:cNvPr>
          <p:cNvSpPr/>
          <p:nvPr/>
        </p:nvSpPr>
        <p:spPr>
          <a:xfrm>
            <a:off x="7888309" y="5433089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EA6A44-4105-1536-0AEC-ADCBEC9695C2}"/>
              </a:ext>
            </a:extLst>
          </p:cNvPr>
          <p:cNvSpPr/>
          <p:nvPr/>
        </p:nvSpPr>
        <p:spPr>
          <a:xfrm>
            <a:off x="3674501" y="3052169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9858DC-C812-34BB-E298-2D7C9BF57D4C}"/>
              </a:ext>
            </a:extLst>
          </p:cNvPr>
          <p:cNvSpPr/>
          <p:nvPr/>
        </p:nvSpPr>
        <p:spPr>
          <a:xfrm>
            <a:off x="7886163" y="2968014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F609A1-5E47-43F7-D2FD-1BEF001F180D}"/>
              </a:ext>
            </a:extLst>
          </p:cNvPr>
          <p:cNvSpPr/>
          <p:nvPr/>
        </p:nvSpPr>
        <p:spPr>
          <a:xfrm>
            <a:off x="102162" y="2019774"/>
            <a:ext cx="11887092" cy="2363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CFD2A7-D2DB-ECB3-4896-C6B95678061A}"/>
              </a:ext>
            </a:extLst>
          </p:cNvPr>
          <p:cNvSpPr/>
          <p:nvPr/>
        </p:nvSpPr>
        <p:spPr>
          <a:xfrm>
            <a:off x="102162" y="4426602"/>
            <a:ext cx="11887092" cy="2363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3C281D-0F18-8329-8D7D-CF9DD457D642}"/>
              </a:ext>
            </a:extLst>
          </p:cNvPr>
          <p:cNvSpPr/>
          <p:nvPr/>
        </p:nvSpPr>
        <p:spPr>
          <a:xfrm>
            <a:off x="5422054" y="3099050"/>
            <a:ext cx="783772" cy="375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5E3CF-7BB1-B577-46DC-2A4F97D1C48E}"/>
              </a:ext>
            </a:extLst>
          </p:cNvPr>
          <p:cNvSpPr txBox="1"/>
          <p:nvPr/>
        </p:nvSpPr>
        <p:spPr>
          <a:xfrm>
            <a:off x="9484836" y="2058462"/>
            <a:ext cx="2707164" cy="49367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Constant folding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17910F-7431-5A07-ECCB-8C15CE2F503E}"/>
              </a:ext>
            </a:extLst>
          </p:cNvPr>
          <p:cNvCxnSpPr>
            <a:cxnSpLocks/>
          </p:cNvCxnSpPr>
          <p:nvPr/>
        </p:nvCxnSpPr>
        <p:spPr>
          <a:xfrm>
            <a:off x="5824233" y="5577116"/>
            <a:ext cx="1333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9F4243-0C48-E8BA-0186-0E09B4720194}"/>
              </a:ext>
            </a:extLst>
          </p:cNvPr>
          <p:cNvSpPr txBox="1"/>
          <p:nvPr/>
        </p:nvSpPr>
        <p:spPr>
          <a:xfrm>
            <a:off x="9600458" y="4465348"/>
            <a:ext cx="2707164" cy="49367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 err="1">
                <a:latin typeface="Prometo Light" panose="020B0404030203060203" pitchFamily="34" charset="0"/>
              </a:rPr>
              <a:t>Devirtualization</a:t>
            </a:r>
            <a:endParaRPr lang="en-US" sz="2400" dirty="0">
              <a:latin typeface="Prometo Light" panose="020B0404030203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7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780DA1-AE8E-7937-D0DC-091308FD2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BE7F-E303-7925-1F04-0E843CE2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000B8-85F2-3A02-CC2F-B55DEF3D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506538"/>
            <a:ext cx="10515600" cy="1641475"/>
          </a:xfrm>
        </p:spPr>
        <p:txBody>
          <a:bodyPr>
            <a:normAutofit/>
          </a:bodyPr>
          <a:lstStyle/>
          <a:p>
            <a:r>
              <a:rPr lang="en-US" sz="2400" dirty="0"/>
              <a:t>The compiler can copy the body of a function (usually small) to remove a call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3B100-0E00-5F57-E286-1C683A27D4D2}"/>
              </a:ext>
            </a:extLst>
          </p:cNvPr>
          <p:cNvSpPr txBox="1"/>
          <p:nvPr/>
        </p:nvSpPr>
        <p:spPr>
          <a:xfrm>
            <a:off x="364956" y="2021452"/>
            <a:ext cx="579922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sz="1600" dirty="0">
                <a:latin typeface="Cascadia Mono" panose="020B0609020000020004" pitchFamily="49" charset="0"/>
              </a:rPr>
              <a:t>DoSomething()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latin typeface="Cascadia Mono" panose="020B0609020000020004" pitchFamily="49" charset="0"/>
              </a:rPr>
              <a:t> message = </a:t>
            </a:r>
            <a:r>
              <a:rPr lang="en-US" sz="1600" dirty="0" err="1">
                <a:latin typeface="Cascadia Mono" panose="020B0609020000020004" pitchFamily="49" charset="0"/>
              </a:rPr>
              <a:t>GetMessage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latin typeface="Cascadia Mono" panose="020B0609020000020004" pitchFamily="49" charset="0"/>
              </a:rPr>
              <a:t>.WriteLine</a:t>
            </a:r>
            <a:r>
              <a:rPr lang="en-US" sz="1600" dirty="0">
                <a:latin typeface="Cascadia Mono" panose="020B0609020000020004" pitchFamily="49" charset="0"/>
              </a:rPr>
              <a:t>(message);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string </a:t>
            </a:r>
            <a:r>
              <a:rPr lang="en-US" sz="1600" dirty="0" err="1">
                <a:latin typeface="Cascadia Mono" panose="020B0609020000020004" pitchFamily="49" charset="0"/>
              </a:rPr>
              <a:t>GetMessage</a:t>
            </a:r>
            <a:r>
              <a:rPr lang="en-US" sz="1600" dirty="0">
                <a:latin typeface="Cascadia Mono" panose="020B0609020000020004" pitchFamily="49" charset="0"/>
              </a:rPr>
              <a:t>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Read(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"file.txt"</a:t>
            </a:r>
            <a:r>
              <a:rPr lang="en-US" sz="1600" dirty="0"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	.Substring(0, 100);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DDDAE-B3F0-D89B-5774-7DE71465D93E}"/>
              </a:ext>
            </a:extLst>
          </p:cNvPr>
          <p:cNvSpPr txBox="1"/>
          <p:nvPr/>
        </p:nvSpPr>
        <p:spPr>
          <a:xfrm>
            <a:off x="7082590" y="2021452"/>
            <a:ext cx="51094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sz="1600" dirty="0">
                <a:latin typeface="Cascadia Mono" panose="020B0609020000020004" pitchFamily="49" charset="0"/>
              </a:rPr>
              <a:t>DoSomething()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latin typeface="Cascadia Mono" panose="020B0609020000020004" pitchFamily="49" charset="0"/>
              </a:rPr>
              <a:t> message = Read(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"file.txt"</a:t>
            </a:r>
            <a:r>
              <a:rPr lang="en-US" sz="1600" dirty="0"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.Substring(0, 100);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latin typeface="Cascadia Mono" panose="020B0609020000020004" pitchFamily="49" charset="0"/>
              </a:rPr>
              <a:t>.WriteLine</a:t>
            </a:r>
            <a:r>
              <a:rPr lang="en-US" sz="1600" dirty="0">
                <a:latin typeface="Cascadia Mono" panose="020B0609020000020004" pitchFamily="49" charset="0"/>
              </a:rPr>
              <a:t>(message);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8208516-B724-598D-41C7-BDF3CB037314}"/>
              </a:ext>
            </a:extLst>
          </p:cNvPr>
          <p:cNvSpPr/>
          <p:nvPr/>
        </p:nvSpPr>
        <p:spPr>
          <a:xfrm>
            <a:off x="5393990" y="2405047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A24D2F-93FC-F995-F48D-BCD07898646E}"/>
              </a:ext>
            </a:extLst>
          </p:cNvPr>
          <p:cNvSpPr txBox="1">
            <a:spLocks/>
          </p:cNvSpPr>
          <p:nvPr/>
        </p:nvSpPr>
        <p:spPr>
          <a:xfrm>
            <a:off x="838200" y="5143162"/>
            <a:ext cx="11139488" cy="567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Inlining removes the overhead of a function call, at the expense of increasing the code size</a:t>
            </a:r>
          </a:p>
          <a:p>
            <a:r>
              <a:rPr lang="en-US" sz="2400" dirty="0"/>
              <a:t>It can also enable some further optimizations (constant folding, </a:t>
            </a:r>
            <a:r>
              <a:rPr lang="en-US" sz="2400" dirty="0" err="1"/>
              <a:t>devirtualization</a:t>
            </a:r>
            <a:r>
              <a:rPr lang="en-US" sz="24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3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8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D25-E373-5470-3A2C-C55FFBCE77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961" y="350826"/>
            <a:ext cx="10515600" cy="3954462"/>
          </a:xfrm>
        </p:spPr>
        <p:txBody>
          <a:bodyPr>
            <a:normAutofit/>
          </a:bodyPr>
          <a:lstStyle/>
          <a:p>
            <a:r>
              <a:rPr lang="en-US" dirty="0"/>
              <a:t>Constant folding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0CF525-7BB0-971B-8A8D-822E8FB6CF3C}"/>
              </a:ext>
            </a:extLst>
          </p:cNvPr>
          <p:cNvSpPr txBox="1"/>
          <p:nvPr/>
        </p:nvSpPr>
        <p:spPr>
          <a:xfrm>
            <a:off x="397210" y="874296"/>
            <a:ext cx="3930318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latin typeface="Cascadia Mono" panose="020B0609020000020004" pitchFamily="49" charset="0"/>
              </a:rPr>
              <a:t>() * 2;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 err="1"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latin typeface="Cascadia Mono" panose="020B0609020000020004" pitchFamily="49" charset="0"/>
              </a:rPr>
              <a:t>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8;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AA003-9574-F892-22DA-A643F0477FCC}"/>
              </a:ext>
            </a:extLst>
          </p:cNvPr>
          <p:cNvSpPr txBox="1"/>
          <p:nvPr/>
        </p:nvSpPr>
        <p:spPr>
          <a:xfrm>
            <a:off x="5550565" y="874297"/>
            <a:ext cx="39303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8 * 2;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81DED-0868-8BBB-63BE-EEEA0694AB0C}"/>
              </a:ext>
            </a:extLst>
          </p:cNvPr>
          <p:cNvSpPr txBox="1"/>
          <p:nvPr/>
        </p:nvSpPr>
        <p:spPr>
          <a:xfrm>
            <a:off x="9313402" y="874296"/>
            <a:ext cx="39303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16;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6F700D-65BC-29F3-460A-6F8AE45B45E6}"/>
              </a:ext>
            </a:extLst>
          </p:cNvPr>
          <p:cNvSpPr txBox="1"/>
          <p:nvPr/>
        </p:nvSpPr>
        <p:spPr>
          <a:xfrm>
            <a:off x="254670" y="4057381"/>
            <a:ext cx="3779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600" dirty="0">
                <a:latin typeface="Cascadia Mono" panose="020B0609020000020004" pitchFamily="49" charset="0"/>
              </a:rPr>
              <a:t>obj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()</a:t>
            </a:r>
            <a:r>
              <a:rPr lang="en-US" sz="1600" dirty="0"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600" dirty="0">
                <a:latin typeface="Cascadia Mono" panose="020B0609020000020004" pitchFamily="49" charset="0"/>
              </a:rPr>
              <a:t>Get(obj);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Get(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IGetValue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latin typeface="Cascadia Mono" panose="020B0609020000020004" pitchFamily="49" charset="0"/>
              </a:rPr>
              <a:t>val</a:t>
            </a:r>
            <a:r>
              <a:rPr lang="en-US" sz="1600" dirty="0">
                <a:latin typeface="Cascadia Mono" panose="020B0609020000020004" pitchFamily="49" charset="0"/>
              </a:rPr>
              <a:t>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latin typeface="Cascadia Mono" panose="020B0609020000020004" pitchFamily="49" charset="0"/>
              </a:rPr>
              <a:t>val.GetValue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B8AF9B-7476-7EDE-FFD0-1AF1C86C3298}"/>
              </a:ext>
            </a:extLst>
          </p:cNvPr>
          <p:cNvSpPr txBox="1"/>
          <p:nvPr/>
        </p:nvSpPr>
        <p:spPr>
          <a:xfrm>
            <a:off x="4463715" y="4000201"/>
            <a:ext cx="4997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600" dirty="0">
                <a:latin typeface="Cascadia Mono" panose="020B0609020000020004" pitchFamily="49" charset="0"/>
              </a:rPr>
              <a:t>obj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latin typeface="Cascadia Mono" panose="020B0609020000020004" pitchFamily="49" charset="0"/>
              </a:rPr>
              <a:t>val</a:t>
            </a:r>
            <a:r>
              <a:rPr lang="en-US" sz="1600" dirty="0">
                <a:latin typeface="Cascadia Mono" panose="020B0609020000020004" pitchFamily="49" charset="0"/>
              </a:rPr>
              <a:t> = (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IGetValue</a:t>
            </a:r>
            <a:r>
              <a:rPr lang="en-US" sz="1600" dirty="0">
                <a:latin typeface="Cascadia Mono" panose="020B0609020000020004" pitchFamily="49" charset="0"/>
              </a:rPr>
              <a:t>)obj;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600" dirty="0" err="1">
                <a:latin typeface="Cascadia Mono" panose="020B0609020000020004" pitchFamily="49" charset="0"/>
              </a:rPr>
              <a:t>val.GetValue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F1E230-3F38-0B71-2F13-C8308B2F5C02}"/>
              </a:ext>
            </a:extLst>
          </p:cNvPr>
          <p:cNvSpPr txBox="1"/>
          <p:nvPr/>
        </p:nvSpPr>
        <p:spPr>
          <a:xfrm>
            <a:off x="8650703" y="4055586"/>
            <a:ext cx="37498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600" dirty="0">
                <a:latin typeface="Cascadia Mono" panose="020B0609020000020004" pitchFamily="49" charset="0"/>
              </a:rPr>
              <a:t>obj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600" dirty="0" err="1">
                <a:latin typeface="Cascadia Mono" panose="020B0609020000020004" pitchFamily="49" charset="0"/>
              </a:rPr>
              <a:t>obj.GetValue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C8AE930-9201-38BC-8961-68B5EE555351}"/>
              </a:ext>
            </a:extLst>
          </p:cNvPr>
          <p:cNvSpPr/>
          <p:nvPr/>
        </p:nvSpPr>
        <p:spPr>
          <a:xfrm>
            <a:off x="3882690" y="4483884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3E71B3D-6D55-DFF7-43A3-C398B97E82C7}"/>
              </a:ext>
            </a:extLst>
          </p:cNvPr>
          <p:cNvSpPr/>
          <p:nvPr/>
        </p:nvSpPr>
        <p:spPr>
          <a:xfrm>
            <a:off x="8096498" y="4548671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5E670BF-F5BA-4A46-AF89-F589681A8E96}"/>
              </a:ext>
            </a:extLst>
          </p:cNvPr>
          <p:cNvSpPr/>
          <p:nvPr/>
        </p:nvSpPr>
        <p:spPr>
          <a:xfrm>
            <a:off x="4410075" y="1185970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70C76F8-A686-52B8-4926-29DD055BE497}"/>
              </a:ext>
            </a:extLst>
          </p:cNvPr>
          <p:cNvSpPr/>
          <p:nvPr/>
        </p:nvSpPr>
        <p:spPr>
          <a:xfrm>
            <a:off x="8441369" y="1179484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84D38B-AA6D-7D87-5411-F4AED05AF6DF}"/>
              </a:ext>
            </a:extLst>
          </p:cNvPr>
          <p:cNvSpPr txBox="1">
            <a:spLocks/>
          </p:cNvSpPr>
          <p:nvPr/>
        </p:nvSpPr>
        <p:spPr>
          <a:xfrm>
            <a:off x="762961" y="3352400"/>
            <a:ext cx="3930318" cy="52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Devirtualization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681AAF5-5168-D98B-D3F6-9AD35F75BABF}"/>
              </a:ext>
            </a:extLst>
          </p:cNvPr>
          <p:cNvSpPr/>
          <p:nvPr/>
        </p:nvSpPr>
        <p:spPr>
          <a:xfrm>
            <a:off x="283394" y="6331333"/>
            <a:ext cx="5220554" cy="350316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C96FB5-B2D6-9648-D88B-CE3F4760663E}"/>
              </a:ext>
            </a:extLst>
          </p:cNvPr>
          <p:cNvSpPr/>
          <p:nvPr/>
        </p:nvSpPr>
        <p:spPr>
          <a:xfrm>
            <a:off x="8140859" y="3966203"/>
            <a:ext cx="1157469" cy="350316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8EFF4B-FDB0-8170-29DB-B3810F36537D}"/>
              </a:ext>
            </a:extLst>
          </p:cNvPr>
          <p:cNvSpPr/>
          <p:nvPr/>
        </p:nvSpPr>
        <p:spPr>
          <a:xfrm>
            <a:off x="283394" y="4395586"/>
            <a:ext cx="5220554" cy="1802013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04451E-F087-B9C8-081E-B29A07C6B992}"/>
              </a:ext>
            </a:extLst>
          </p:cNvPr>
          <p:cNvSpPr/>
          <p:nvPr/>
        </p:nvSpPr>
        <p:spPr>
          <a:xfrm>
            <a:off x="8140859" y="2566787"/>
            <a:ext cx="1157469" cy="1400948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4433C4-6177-4C04-F519-8855BD16CE10}"/>
              </a:ext>
            </a:extLst>
          </p:cNvPr>
          <p:cNvSpPr/>
          <p:nvPr/>
        </p:nvSpPr>
        <p:spPr>
          <a:xfrm>
            <a:off x="283394" y="2841093"/>
            <a:ext cx="5220554" cy="1319646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51FB2-CBBF-0F58-CD73-716BA482B8AD}"/>
              </a:ext>
            </a:extLst>
          </p:cNvPr>
          <p:cNvSpPr/>
          <p:nvPr/>
        </p:nvSpPr>
        <p:spPr>
          <a:xfrm>
            <a:off x="8140860" y="1515842"/>
            <a:ext cx="1157469" cy="1050633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rrent line">
            <a:extLst>
              <a:ext uri="{FF2B5EF4-FFF2-40B4-BE49-F238E27FC236}">
                <a16:creationId xmlns:a16="http://schemas.microsoft.com/office/drawing/2014/main" id="{2BE6CFF0-80B4-4225-F307-20167000138D}"/>
              </a:ext>
            </a:extLst>
          </p:cNvPr>
          <p:cNvSpPr/>
          <p:nvPr/>
        </p:nvSpPr>
        <p:spPr>
          <a:xfrm>
            <a:off x="318347" y="1483360"/>
            <a:ext cx="4902034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F27A9-7E94-990E-91D7-A972F240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36AC95-9E70-FE3A-192B-65F2DB052951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4CFEBD-D083-D123-A8A3-64722C4EC39C}"/>
              </a:ext>
            </a:extLst>
          </p:cNvPr>
          <p:cNvSpPr/>
          <p:nvPr/>
        </p:nvSpPr>
        <p:spPr>
          <a:xfrm>
            <a:off x="8140860" y="186584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97D86-6059-8D32-0BC7-8C60CF848B66}"/>
              </a:ext>
            </a:extLst>
          </p:cNvPr>
          <p:cNvSpPr/>
          <p:nvPr/>
        </p:nvSpPr>
        <p:spPr>
          <a:xfrm>
            <a:off x="8140860" y="221616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ABB49-440B-9D0F-88EB-934D952492D4}"/>
              </a:ext>
            </a:extLst>
          </p:cNvPr>
          <p:cNvSpPr/>
          <p:nvPr/>
        </p:nvSpPr>
        <p:spPr>
          <a:xfrm>
            <a:off x="8140860" y="25664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CD25D7-3220-044C-E288-07ACA5FC801E}"/>
              </a:ext>
            </a:extLst>
          </p:cNvPr>
          <p:cNvSpPr/>
          <p:nvPr/>
        </p:nvSpPr>
        <p:spPr>
          <a:xfrm>
            <a:off x="8140860" y="291679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0DE61-031F-1584-23D6-7729A9EC0B21}"/>
              </a:ext>
            </a:extLst>
          </p:cNvPr>
          <p:cNvSpPr/>
          <p:nvPr/>
        </p:nvSpPr>
        <p:spPr>
          <a:xfrm>
            <a:off x="8140860" y="326710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327091-80FB-9F04-E088-7076B891784E}"/>
              </a:ext>
            </a:extLst>
          </p:cNvPr>
          <p:cNvSpPr/>
          <p:nvPr/>
        </p:nvSpPr>
        <p:spPr>
          <a:xfrm>
            <a:off x="8140860" y="361742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12147F-A91B-8B27-5990-D1846CBBF545}"/>
              </a:ext>
            </a:extLst>
          </p:cNvPr>
          <p:cNvSpPr/>
          <p:nvPr/>
        </p:nvSpPr>
        <p:spPr>
          <a:xfrm>
            <a:off x="8140860" y="396773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265F3F-025B-8766-9687-983927406088}"/>
              </a:ext>
            </a:extLst>
          </p:cNvPr>
          <p:cNvSpPr/>
          <p:nvPr/>
        </p:nvSpPr>
        <p:spPr>
          <a:xfrm>
            <a:off x="8140860" y="431805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E3362A-2F35-0C1D-1F65-9CFAC7E1912F}"/>
              </a:ext>
            </a:extLst>
          </p:cNvPr>
          <p:cNvSpPr/>
          <p:nvPr/>
        </p:nvSpPr>
        <p:spPr>
          <a:xfrm>
            <a:off x="8140860" y="466836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A22AE-3AB5-2EC6-1DA1-3E2192E0EB6C}"/>
              </a:ext>
            </a:extLst>
          </p:cNvPr>
          <p:cNvSpPr/>
          <p:nvPr/>
        </p:nvSpPr>
        <p:spPr>
          <a:xfrm>
            <a:off x="8140860" y="501868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4EF69-0B23-C7ED-E547-6D1404E85B9B}"/>
              </a:ext>
            </a:extLst>
          </p:cNvPr>
          <p:cNvSpPr/>
          <p:nvPr/>
        </p:nvSpPr>
        <p:spPr>
          <a:xfrm>
            <a:off x="8140860" y="536899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D606FB-124E-75CB-187F-D18328CC07D4}"/>
              </a:ext>
            </a:extLst>
          </p:cNvPr>
          <p:cNvSpPr/>
          <p:nvPr/>
        </p:nvSpPr>
        <p:spPr>
          <a:xfrm>
            <a:off x="8140860" y="571931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F513C-BA94-CD71-7BF6-3333D756E7BC}"/>
              </a:ext>
            </a:extLst>
          </p:cNvPr>
          <p:cNvSpPr/>
          <p:nvPr/>
        </p:nvSpPr>
        <p:spPr>
          <a:xfrm>
            <a:off x="8140860" y="606962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B00880-D127-5D6B-350D-3DEB03950E90}"/>
              </a:ext>
            </a:extLst>
          </p:cNvPr>
          <p:cNvSpPr txBox="1"/>
          <p:nvPr/>
        </p:nvSpPr>
        <p:spPr>
          <a:xfrm>
            <a:off x="318347" y="15155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0xBA00: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call</a:t>
            </a:r>
            <a:r>
              <a:rPr lang="en-US" dirty="0">
                <a:latin typeface="Cascadia Mono" panose="020B0609020000020004" pitchFamily="49" charset="0"/>
              </a:rPr>
              <a:t> 0x12A0  (Method1)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0xBA08:</a:t>
            </a:r>
            <a:r>
              <a:rPr lang="en-US" dirty="0">
                <a:latin typeface="Cascadia Mono" panose="020B0609020000020004" pitchFamily="49" charset="0"/>
              </a:rPr>
              <a:t> ...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F6965-0C37-C889-EF23-F15D26657937}"/>
              </a:ext>
            </a:extLst>
          </p:cNvPr>
          <p:cNvSpPr txBox="1"/>
          <p:nvPr/>
        </p:nvSpPr>
        <p:spPr>
          <a:xfrm>
            <a:off x="318347" y="290834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0x12A0: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0x12A8: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rdx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0x12B0: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call</a:t>
            </a:r>
            <a:r>
              <a:rPr lang="en-US" dirty="0">
                <a:latin typeface="Cascadia Mono" panose="020B0609020000020004" pitchFamily="49" charset="0"/>
              </a:rPr>
              <a:t> 0xD850  (Method2)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0x12B8:</a:t>
            </a:r>
            <a:r>
              <a:rPr lang="en-US" dirty="0">
                <a:latin typeface="Cascadia Mono" panose="020B0609020000020004" pitchFamily="49" charset="0"/>
              </a:rPr>
              <a:t> ...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6CD4A-E96F-0601-9EEB-BC1003A18FF1}"/>
              </a:ext>
            </a:extLst>
          </p:cNvPr>
          <p:cNvSpPr txBox="1"/>
          <p:nvPr/>
        </p:nvSpPr>
        <p:spPr>
          <a:xfrm>
            <a:off x="318347" y="452932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0xD850: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r8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0xD858: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r9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0xD860: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r10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0xD868: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call</a:t>
            </a:r>
            <a:r>
              <a:rPr lang="en-US" dirty="0">
                <a:latin typeface="Cascadia Mono" panose="020B0609020000020004" pitchFamily="49" charset="0"/>
              </a:rPr>
              <a:t> 0x7050  (Method3)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0xD870:</a:t>
            </a:r>
            <a:r>
              <a:rPr lang="en-US" dirty="0">
                <a:latin typeface="Cascadia Mono" panose="020B0609020000020004" pitchFamily="49" charset="0"/>
              </a:rPr>
              <a:t> ...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4B9B5A-2B01-9B7F-7AC7-13803A2F771C}"/>
              </a:ext>
            </a:extLst>
          </p:cNvPr>
          <p:cNvSpPr txBox="1"/>
          <p:nvPr/>
        </p:nvSpPr>
        <p:spPr>
          <a:xfrm>
            <a:off x="283394" y="63313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0x7050:</a:t>
            </a:r>
            <a:r>
              <a:rPr lang="en-US" dirty="0">
                <a:latin typeface="Cascadia Mono" panose="020B0609020000020004" pitchFamily="49" charset="0"/>
              </a:rPr>
              <a:t> ...</a:t>
            </a:r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B0365E1-4D6C-35AD-19B4-61F3495B054C}"/>
              </a:ext>
            </a:extLst>
          </p:cNvPr>
          <p:cNvSpPr/>
          <p:nvPr/>
        </p:nvSpPr>
        <p:spPr>
          <a:xfrm rot="10800000">
            <a:off x="9386586" y="2574598"/>
            <a:ext cx="527879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2617505-62FE-B238-BB49-63180BBDD954}"/>
              </a:ext>
            </a:extLst>
          </p:cNvPr>
          <p:cNvSpPr/>
          <p:nvPr/>
        </p:nvSpPr>
        <p:spPr>
          <a:xfrm rot="10800000">
            <a:off x="9386586" y="3982270"/>
            <a:ext cx="527879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64A27A8-A87F-9F79-A1F9-C6655DEB0B4A}"/>
              </a:ext>
            </a:extLst>
          </p:cNvPr>
          <p:cNvSpPr/>
          <p:nvPr/>
        </p:nvSpPr>
        <p:spPr>
          <a:xfrm rot="10800000">
            <a:off x="9386586" y="1521163"/>
            <a:ext cx="527879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D5414-875A-F51F-FD70-FD62FCD583CE}"/>
              </a:ext>
            </a:extLst>
          </p:cNvPr>
          <p:cNvSpPr txBox="1"/>
          <p:nvPr/>
        </p:nvSpPr>
        <p:spPr>
          <a:xfrm>
            <a:off x="7414537" y="1515090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53B7F-565E-5845-AC56-D253C34FCDFA}"/>
              </a:ext>
            </a:extLst>
          </p:cNvPr>
          <p:cNvSpPr txBox="1"/>
          <p:nvPr/>
        </p:nvSpPr>
        <p:spPr>
          <a:xfrm>
            <a:off x="7414537" y="32607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880EA2-DD7C-FA07-4CC6-D7A58A9CBB95}"/>
              </a:ext>
            </a:extLst>
          </p:cNvPr>
          <p:cNvSpPr txBox="1"/>
          <p:nvPr/>
        </p:nvSpPr>
        <p:spPr>
          <a:xfrm>
            <a:off x="7414537" y="49971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0013 0.1983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0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838 L -0.00052 0.2472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24722 L -0.00091 0.2888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28889 L -0.0013 0.5664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386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8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26" grpId="0" animBg="1"/>
      <p:bldP spid="25" grpId="0" animBg="1"/>
      <p:bldP spid="24" grpId="0" animBg="1"/>
      <p:bldP spid="23" grpId="0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4" grpId="0" build="allAtOnce"/>
      <p:bldP spid="7" grpId="0" build="allAtOnce" animBg="1"/>
      <p:bldP spid="11" grpId="0" build="allAtOnce" animBg="1"/>
      <p:bldP spid="19" grpId="0"/>
      <p:bldP spid="20" grpId="0"/>
      <p:bldP spid="21" grpId="0"/>
      <p:bldP spid="29" grpId="0"/>
      <p:bldP spid="32" grpId="0" animBg="1"/>
      <p:bldP spid="33" grpId="0" animBg="1"/>
      <p:bldP spid="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4C2D-2B6B-FB35-101C-B36C72C0D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EEF78EC-491A-C187-8EA4-446556E65592}"/>
              </a:ext>
            </a:extLst>
          </p:cNvPr>
          <p:cNvSpPr/>
          <p:nvPr/>
        </p:nvSpPr>
        <p:spPr>
          <a:xfrm>
            <a:off x="8140859" y="3966203"/>
            <a:ext cx="1157469" cy="350316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E7EBC-6073-6A15-E024-618F1E4D4167}"/>
              </a:ext>
            </a:extLst>
          </p:cNvPr>
          <p:cNvSpPr/>
          <p:nvPr/>
        </p:nvSpPr>
        <p:spPr>
          <a:xfrm>
            <a:off x="8140859" y="2566787"/>
            <a:ext cx="1157469" cy="1400948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62E304-86A0-40D2-D6D7-56F4C857A74F}"/>
              </a:ext>
            </a:extLst>
          </p:cNvPr>
          <p:cNvSpPr/>
          <p:nvPr/>
        </p:nvSpPr>
        <p:spPr>
          <a:xfrm>
            <a:off x="8140860" y="1515842"/>
            <a:ext cx="1157469" cy="1050633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38E8C-19DB-959C-E368-8C425F78B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7C55F-9CAB-095A-A3FD-952FDBE6A5EB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0F15C-EFF6-B59C-E6F9-F918FDE412AB}"/>
              </a:ext>
            </a:extLst>
          </p:cNvPr>
          <p:cNvSpPr/>
          <p:nvPr/>
        </p:nvSpPr>
        <p:spPr>
          <a:xfrm>
            <a:off x="8140860" y="186584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FE4A9-E94F-D75F-02A0-5271E343D362}"/>
              </a:ext>
            </a:extLst>
          </p:cNvPr>
          <p:cNvSpPr/>
          <p:nvPr/>
        </p:nvSpPr>
        <p:spPr>
          <a:xfrm>
            <a:off x="8140860" y="221616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2CEC5F-9913-7874-3E56-A4EA7A29170C}"/>
              </a:ext>
            </a:extLst>
          </p:cNvPr>
          <p:cNvSpPr/>
          <p:nvPr/>
        </p:nvSpPr>
        <p:spPr>
          <a:xfrm>
            <a:off x="8140860" y="25664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E1FA9E-88B8-FC4A-D698-96F57267B01F}"/>
              </a:ext>
            </a:extLst>
          </p:cNvPr>
          <p:cNvSpPr/>
          <p:nvPr/>
        </p:nvSpPr>
        <p:spPr>
          <a:xfrm>
            <a:off x="8140860" y="291679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A4F05-56A9-210E-49A2-F96B21EDD957}"/>
              </a:ext>
            </a:extLst>
          </p:cNvPr>
          <p:cNvSpPr/>
          <p:nvPr/>
        </p:nvSpPr>
        <p:spPr>
          <a:xfrm>
            <a:off x="8140860" y="326710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9CC84-A3FA-15AF-2F4E-EF43DC7DB830}"/>
              </a:ext>
            </a:extLst>
          </p:cNvPr>
          <p:cNvSpPr/>
          <p:nvPr/>
        </p:nvSpPr>
        <p:spPr>
          <a:xfrm>
            <a:off x="8140860" y="361742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BC4711-42D4-EC69-EB23-6E774429ED17}"/>
              </a:ext>
            </a:extLst>
          </p:cNvPr>
          <p:cNvSpPr/>
          <p:nvPr/>
        </p:nvSpPr>
        <p:spPr>
          <a:xfrm>
            <a:off x="8140860" y="396773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85187-B975-253E-B9C2-32A8EDD12930}"/>
              </a:ext>
            </a:extLst>
          </p:cNvPr>
          <p:cNvSpPr/>
          <p:nvPr/>
        </p:nvSpPr>
        <p:spPr>
          <a:xfrm>
            <a:off x="8140860" y="431805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8A5CFD-314F-C564-4F41-462AB6CA8405}"/>
              </a:ext>
            </a:extLst>
          </p:cNvPr>
          <p:cNvSpPr/>
          <p:nvPr/>
        </p:nvSpPr>
        <p:spPr>
          <a:xfrm>
            <a:off x="8140860" y="466836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BA0273-9569-6152-6D26-624C747261DD}"/>
              </a:ext>
            </a:extLst>
          </p:cNvPr>
          <p:cNvSpPr/>
          <p:nvPr/>
        </p:nvSpPr>
        <p:spPr>
          <a:xfrm>
            <a:off x="8140860" y="501868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8E007-C4A8-8272-1B79-5D00DC3F1FAC}"/>
              </a:ext>
            </a:extLst>
          </p:cNvPr>
          <p:cNvSpPr/>
          <p:nvPr/>
        </p:nvSpPr>
        <p:spPr>
          <a:xfrm>
            <a:off x="8140860" y="536899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D6097B-F0F8-EB85-A8B7-9BBE6C2D1DF4}"/>
              </a:ext>
            </a:extLst>
          </p:cNvPr>
          <p:cNvSpPr/>
          <p:nvPr/>
        </p:nvSpPr>
        <p:spPr>
          <a:xfrm>
            <a:off x="8140860" y="571931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1F098-8C58-80FD-D15D-09BA3D4305FE}"/>
              </a:ext>
            </a:extLst>
          </p:cNvPr>
          <p:cNvSpPr/>
          <p:nvPr/>
        </p:nvSpPr>
        <p:spPr>
          <a:xfrm>
            <a:off x="8140860" y="606962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E14FE-0BB8-B529-E85A-E6D75F97A249}"/>
              </a:ext>
            </a:extLst>
          </p:cNvPr>
          <p:cNvSpPr txBox="1"/>
          <p:nvPr/>
        </p:nvSpPr>
        <p:spPr>
          <a:xfrm>
            <a:off x="1397847" y="20457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0x12A0  (Method1)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FDE3B-CC1B-47B6-3C87-CBC50159691E}"/>
              </a:ext>
            </a:extLst>
          </p:cNvPr>
          <p:cNvSpPr txBox="1"/>
          <p:nvPr/>
        </p:nvSpPr>
        <p:spPr>
          <a:xfrm>
            <a:off x="1397847" y="34680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rdx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0xD850  (Method2)</a:t>
            </a:r>
          </a:p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A96C-A198-CBEB-1715-02267005D575}"/>
              </a:ext>
            </a:extLst>
          </p:cNvPr>
          <p:cNvSpPr txBox="1"/>
          <p:nvPr/>
        </p:nvSpPr>
        <p:spPr>
          <a:xfrm>
            <a:off x="1397847" y="533788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r8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r9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r10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>
                <a:latin typeface="Cascadia Mono" panose="020B0609020000020004" pitchFamily="49" charset="0"/>
              </a:rPr>
              <a:t> 0x7050  (Method3)</a:t>
            </a:r>
          </a:p>
          <a:p>
            <a:r>
              <a:rPr lang="en-US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EC867F-7432-995B-D2AC-E42FEB4C5AD3}"/>
              </a:ext>
            </a:extLst>
          </p:cNvPr>
          <p:cNvSpPr txBox="1"/>
          <p:nvPr/>
        </p:nvSpPr>
        <p:spPr>
          <a:xfrm>
            <a:off x="1397847" y="14822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770556-71B4-E61C-7A35-421CEC0B9EB4}"/>
              </a:ext>
            </a:extLst>
          </p:cNvPr>
          <p:cNvSpPr txBox="1"/>
          <p:nvPr/>
        </p:nvSpPr>
        <p:spPr>
          <a:xfrm>
            <a:off x="1397847" y="29251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FB83C5-EA9F-E317-CA5D-457FCD932B5D}"/>
              </a:ext>
            </a:extLst>
          </p:cNvPr>
          <p:cNvSpPr txBox="1"/>
          <p:nvPr/>
        </p:nvSpPr>
        <p:spPr>
          <a:xfrm>
            <a:off x="1397847" y="48156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509C8-708E-8B6B-714B-4E843A3C2224}"/>
              </a:ext>
            </a:extLst>
          </p:cNvPr>
          <p:cNvSpPr txBox="1"/>
          <p:nvPr/>
        </p:nvSpPr>
        <p:spPr>
          <a:xfrm>
            <a:off x="7414537" y="1515090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3452E9-8D14-E774-0728-980A8D069176}"/>
              </a:ext>
            </a:extLst>
          </p:cNvPr>
          <p:cNvSpPr txBox="1"/>
          <p:nvPr/>
        </p:nvSpPr>
        <p:spPr>
          <a:xfrm>
            <a:off x="7414537" y="32607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E90BE-F275-AD0B-4234-C3E6E23CE158}"/>
              </a:ext>
            </a:extLst>
          </p:cNvPr>
          <p:cNvSpPr txBox="1"/>
          <p:nvPr/>
        </p:nvSpPr>
        <p:spPr>
          <a:xfrm>
            <a:off x="7414537" y="49971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AB0D2-DE14-ACCB-F7C5-101ACB26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rrent line">
            <a:extLst>
              <a:ext uri="{FF2B5EF4-FFF2-40B4-BE49-F238E27FC236}">
                <a16:creationId xmlns:a16="http://schemas.microsoft.com/office/drawing/2014/main" id="{90863ECD-DCFB-CCEB-AD6A-FD4322E666DF}"/>
              </a:ext>
            </a:extLst>
          </p:cNvPr>
          <p:cNvSpPr/>
          <p:nvPr/>
        </p:nvSpPr>
        <p:spPr>
          <a:xfrm>
            <a:off x="1298374" y="2925544"/>
            <a:ext cx="4902034" cy="610136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91B22D-8DA0-EBC9-EAAD-06377089E6D1}"/>
              </a:ext>
            </a:extLst>
          </p:cNvPr>
          <p:cNvSpPr/>
          <p:nvPr/>
        </p:nvSpPr>
        <p:spPr>
          <a:xfrm>
            <a:off x="8140859" y="4667234"/>
            <a:ext cx="1157469" cy="702073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E9464-B145-99F0-4710-CEE2E9DA310A}"/>
              </a:ext>
            </a:extLst>
          </p:cNvPr>
          <p:cNvSpPr/>
          <p:nvPr/>
        </p:nvSpPr>
        <p:spPr>
          <a:xfrm>
            <a:off x="8140859" y="2918998"/>
            <a:ext cx="1157469" cy="1746706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3AA43-70C7-A894-CAA4-DC6BD41B7E5F}"/>
              </a:ext>
            </a:extLst>
          </p:cNvPr>
          <p:cNvSpPr/>
          <p:nvPr/>
        </p:nvSpPr>
        <p:spPr>
          <a:xfrm>
            <a:off x="8140860" y="1515842"/>
            <a:ext cx="1157469" cy="1405907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CEFCB-AD81-C214-14DE-280A3D97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C7167-1378-96FB-63DB-D49B5B6C9BBE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91607-D8E5-2FBF-E67B-9FF951C22823}"/>
              </a:ext>
            </a:extLst>
          </p:cNvPr>
          <p:cNvSpPr/>
          <p:nvPr/>
        </p:nvSpPr>
        <p:spPr>
          <a:xfrm>
            <a:off x="8140860" y="221805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0CAC2-4C5A-E804-F5D7-0BB9B706A642}"/>
              </a:ext>
            </a:extLst>
          </p:cNvPr>
          <p:cNvSpPr/>
          <p:nvPr/>
        </p:nvSpPr>
        <p:spPr>
          <a:xfrm>
            <a:off x="8140860" y="2568371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57527-4915-CFBA-4E78-E1C48B4BEA00}"/>
              </a:ext>
            </a:extLst>
          </p:cNvPr>
          <p:cNvSpPr/>
          <p:nvPr/>
        </p:nvSpPr>
        <p:spPr>
          <a:xfrm>
            <a:off x="8140860" y="291868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AE699B-DB54-21A5-DEC1-9A3BE7CCFB42}"/>
              </a:ext>
            </a:extLst>
          </p:cNvPr>
          <p:cNvSpPr/>
          <p:nvPr/>
        </p:nvSpPr>
        <p:spPr>
          <a:xfrm>
            <a:off x="8140860" y="361782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B7549-A1B2-3CC5-4CFA-99B92CD734E0}"/>
              </a:ext>
            </a:extLst>
          </p:cNvPr>
          <p:cNvSpPr/>
          <p:nvPr/>
        </p:nvSpPr>
        <p:spPr>
          <a:xfrm>
            <a:off x="8140860" y="396813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67827B-2AC6-2EE2-2D81-31F5B7DABFFF}"/>
              </a:ext>
            </a:extLst>
          </p:cNvPr>
          <p:cNvSpPr/>
          <p:nvPr/>
        </p:nvSpPr>
        <p:spPr>
          <a:xfrm>
            <a:off x="8140860" y="431845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62460E-0F0B-4BDB-0B3B-22385CB942E0}"/>
              </a:ext>
            </a:extLst>
          </p:cNvPr>
          <p:cNvSpPr/>
          <p:nvPr/>
        </p:nvSpPr>
        <p:spPr>
          <a:xfrm>
            <a:off x="8140860" y="466876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82555-3FCF-5C8F-5C8C-0CE59E4C4951}"/>
              </a:ext>
            </a:extLst>
          </p:cNvPr>
          <p:cNvSpPr/>
          <p:nvPr/>
        </p:nvSpPr>
        <p:spPr>
          <a:xfrm>
            <a:off x="8140860" y="501908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583AB-2E60-99F9-0483-A57C17F1E064}"/>
              </a:ext>
            </a:extLst>
          </p:cNvPr>
          <p:cNvSpPr/>
          <p:nvPr/>
        </p:nvSpPr>
        <p:spPr>
          <a:xfrm>
            <a:off x="8140860" y="536939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E15958-16F2-7C8D-4052-0AEE63D512BD}"/>
              </a:ext>
            </a:extLst>
          </p:cNvPr>
          <p:cNvSpPr/>
          <p:nvPr/>
        </p:nvSpPr>
        <p:spPr>
          <a:xfrm>
            <a:off x="8140860" y="5719712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DAF1DC-0535-2273-7A8A-9BDDA2A9B4AD}"/>
              </a:ext>
            </a:extLst>
          </p:cNvPr>
          <p:cNvSpPr/>
          <p:nvPr/>
        </p:nvSpPr>
        <p:spPr>
          <a:xfrm>
            <a:off x="8140860" y="607002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158-07C0-839E-A08B-BAD8A86F3BBE}"/>
              </a:ext>
            </a:extLst>
          </p:cNvPr>
          <p:cNvSpPr txBox="1"/>
          <p:nvPr/>
        </p:nvSpPr>
        <p:spPr>
          <a:xfrm>
            <a:off x="1397847" y="20457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0x12A0  (Method1)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5555C-E204-A649-FCEE-C4C484E96938}"/>
              </a:ext>
            </a:extLst>
          </p:cNvPr>
          <p:cNvSpPr txBox="1"/>
          <p:nvPr/>
        </p:nvSpPr>
        <p:spPr>
          <a:xfrm>
            <a:off x="1397847" y="34680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rdx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0xD850  (Method2)</a:t>
            </a:r>
          </a:p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D04516-748C-F2E6-D534-83DF17E2E0CA}"/>
              </a:ext>
            </a:extLst>
          </p:cNvPr>
          <p:cNvSpPr txBox="1"/>
          <p:nvPr/>
        </p:nvSpPr>
        <p:spPr>
          <a:xfrm>
            <a:off x="1397847" y="533788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r8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r9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r10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>
                <a:latin typeface="Cascadia Mono" panose="020B0609020000020004" pitchFamily="49" charset="0"/>
              </a:rPr>
              <a:t> 0x7050  (Method3)</a:t>
            </a:r>
          </a:p>
          <a:p>
            <a:r>
              <a:rPr lang="en-US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2B86F-4014-464F-13CE-223F59F3A59A}"/>
              </a:ext>
            </a:extLst>
          </p:cNvPr>
          <p:cNvSpPr txBox="1"/>
          <p:nvPr/>
        </p:nvSpPr>
        <p:spPr>
          <a:xfrm>
            <a:off x="1397847" y="29251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730D1B-3BB7-0DB7-632A-A2B809974446}"/>
              </a:ext>
            </a:extLst>
          </p:cNvPr>
          <p:cNvSpPr txBox="1"/>
          <p:nvPr/>
        </p:nvSpPr>
        <p:spPr>
          <a:xfrm>
            <a:off x="1397847" y="48156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3D8C03-5111-1D70-84B7-1639F408C120}"/>
              </a:ext>
            </a:extLst>
          </p:cNvPr>
          <p:cNvSpPr/>
          <p:nvPr/>
        </p:nvSpPr>
        <p:spPr>
          <a:xfrm>
            <a:off x="8140859" y="1865079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7DC161-99E9-1ADD-5526-DF5B5FAEFA0E}"/>
              </a:ext>
            </a:extLst>
          </p:cNvPr>
          <p:cNvSpPr/>
          <p:nvPr/>
        </p:nvSpPr>
        <p:spPr>
          <a:xfrm>
            <a:off x="8140859" y="32669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F4FA4-4AEF-3BC5-03A1-1FFC725D7AD5}"/>
              </a:ext>
            </a:extLst>
          </p:cNvPr>
          <p:cNvSpPr txBox="1"/>
          <p:nvPr/>
        </p:nvSpPr>
        <p:spPr>
          <a:xfrm>
            <a:off x="7414537" y="1499905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/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6AA8FC1D-B5EB-C71C-FB5F-88E7336FA5A1}"/>
              </a:ext>
            </a:extLst>
          </p:cNvPr>
          <p:cNvCxnSpPr>
            <a:stCxn id="12" idx="3"/>
            <a:endCxn id="18" idx="3"/>
          </p:cNvCxnSpPr>
          <p:nvPr/>
        </p:nvCxnSpPr>
        <p:spPr>
          <a:xfrm flipH="1" flipV="1">
            <a:off x="9298328" y="3442133"/>
            <a:ext cx="1" cy="1752107"/>
          </a:xfrm>
          <a:prstGeom prst="curved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0A06F56-BCBC-2BA9-536C-DC3B41E68FF3}"/>
              </a:ext>
            </a:extLst>
          </p:cNvPr>
          <p:cNvCxnSpPr>
            <a:stCxn id="18" idx="3"/>
            <a:endCxn id="3" idx="3"/>
          </p:cNvCxnSpPr>
          <p:nvPr/>
        </p:nvCxnSpPr>
        <p:spPr>
          <a:xfrm flipV="1">
            <a:off x="9298328" y="2040237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9A27762-00B3-0E26-B6BE-63530387E0ED}"/>
              </a:ext>
            </a:extLst>
          </p:cNvPr>
          <p:cNvCxnSpPr/>
          <p:nvPr/>
        </p:nvCxnSpPr>
        <p:spPr>
          <a:xfrm flipV="1">
            <a:off x="9304679" y="643875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D642D82-B95A-8C6F-47DA-52C08627259F}"/>
              </a:ext>
            </a:extLst>
          </p:cNvPr>
          <p:cNvSpPr txBox="1"/>
          <p:nvPr/>
        </p:nvSpPr>
        <p:spPr>
          <a:xfrm>
            <a:off x="7414537" y="32607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797EE7-A862-9ACE-90D3-F24370030F34}"/>
              </a:ext>
            </a:extLst>
          </p:cNvPr>
          <p:cNvSpPr txBox="1"/>
          <p:nvPr/>
        </p:nvSpPr>
        <p:spPr>
          <a:xfrm>
            <a:off x="7414537" y="4997162"/>
            <a:ext cx="188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8D069-4C65-5C5C-5816-D4D5EE0A27DD}"/>
              </a:ext>
            </a:extLst>
          </p:cNvPr>
          <p:cNvSpPr txBox="1"/>
          <p:nvPr/>
        </p:nvSpPr>
        <p:spPr>
          <a:xfrm>
            <a:off x="9585886" y="2455245"/>
            <a:ext cx="2069431" cy="473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Frame pointers</a:t>
            </a:r>
          </a:p>
        </p:txBody>
      </p:sp>
      <p:sp>
        <p:nvSpPr>
          <p:cNvPr id="22" name="rbp rectangle">
            <a:extLst>
              <a:ext uri="{FF2B5EF4-FFF2-40B4-BE49-F238E27FC236}">
                <a16:creationId xmlns:a16="http://schemas.microsoft.com/office/drawing/2014/main" id="{F2F7BAEE-162F-439D-A6DD-D27BA0C53FED}"/>
              </a:ext>
            </a:extLst>
          </p:cNvPr>
          <p:cNvSpPr/>
          <p:nvPr/>
        </p:nvSpPr>
        <p:spPr>
          <a:xfrm>
            <a:off x="9783931" y="597813"/>
            <a:ext cx="935693" cy="734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</a:rPr>
              <a:t>rbp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24" name="rsp rectangle">
            <a:extLst>
              <a:ext uri="{FF2B5EF4-FFF2-40B4-BE49-F238E27FC236}">
                <a16:creationId xmlns:a16="http://schemas.microsoft.com/office/drawing/2014/main" id="{E9D7D8E1-C95F-258D-F80B-6A42197772F7}"/>
              </a:ext>
            </a:extLst>
          </p:cNvPr>
          <p:cNvSpPr/>
          <p:nvPr/>
        </p:nvSpPr>
        <p:spPr>
          <a:xfrm>
            <a:off x="10719624" y="597813"/>
            <a:ext cx="935693" cy="734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</a:rPr>
              <a:t>rsp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339E7A-4249-B915-E0CD-6F271DB3FDDE}"/>
              </a:ext>
            </a:extLst>
          </p:cNvPr>
          <p:cNvSpPr txBox="1"/>
          <p:nvPr/>
        </p:nvSpPr>
        <p:spPr>
          <a:xfrm>
            <a:off x="9969526" y="909717"/>
            <a:ext cx="6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0x4</a:t>
            </a:r>
            <a:endParaRPr lang="en-US" dirty="0"/>
          </a:p>
        </p:txBody>
      </p:sp>
      <p:sp>
        <p:nvSpPr>
          <p:cNvPr id="32" name="0x11 rsp">
            <a:extLst>
              <a:ext uri="{FF2B5EF4-FFF2-40B4-BE49-F238E27FC236}">
                <a16:creationId xmlns:a16="http://schemas.microsoft.com/office/drawing/2014/main" id="{1D1B6559-69D4-657B-3DE4-BE86E1286283}"/>
              </a:ext>
            </a:extLst>
          </p:cNvPr>
          <p:cNvSpPr txBox="1"/>
          <p:nvPr/>
        </p:nvSpPr>
        <p:spPr>
          <a:xfrm>
            <a:off x="10805113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0x11</a:t>
            </a:r>
            <a:endParaRPr lang="en-US" dirty="0"/>
          </a:p>
        </p:txBody>
      </p:sp>
      <p:sp>
        <p:nvSpPr>
          <p:cNvPr id="34" name="0x11 rbp">
            <a:extLst>
              <a:ext uri="{FF2B5EF4-FFF2-40B4-BE49-F238E27FC236}">
                <a16:creationId xmlns:a16="http://schemas.microsoft.com/office/drawing/2014/main" id="{C8C122B0-C8ED-C1A3-6D47-9B2B918663E4}"/>
              </a:ext>
            </a:extLst>
          </p:cNvPr>
          <p:cNvSpPr txBox="1"/>
          <p:nvPr/>
        </p:nvSpPr>
        <p:spPr>
          <a:xfrm>
            <a:off x="10805300" y="909633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0x11</a:t>
            </a:r>
            <a:endParaRPr lang="en-US" dirty="0"/>
          </a:p>
        </p:txBody>
      </p:sp>
      <p:sp>
        <p:nvSpPr>
          <p:cNvPr id="42" name="0x15 rsp">
            <a:extLst>
              <a:ext uri="{FF2B5EF4-FFF2-40B4-BE49-F238E27FC236}">
                <a16:creationId xmlns:a16="http://schemas.microsoft.com/office/drawing/2014/main" id="{160EBBC1-17EF-58B8-D030-3B4E6CA16FAA}"/>
              </a:ext>
            </a:extLst>
          </p:cNvPr>
          <p:cNvSpPr txBox="1"/>
          <p:nvPr/>
        </p:nvSpPr>
        <p:spPr>
          <a:xfrm>
            <a:off x="10804091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43" name="0x15 rbp">
            <a:extLst>
              <a:ext uri="{FF2B5EF4-FFF2-40B4-BE49-F238E27FC236}">
                <a16:creationId xmlns:a16="http://schemas.microsoft.com/office/drawing/2014/main" id="{A94EA1B0-D5A6-B98F-1613-0230C289503A}"/>
              </a:ext>
            </a:extLst>
          </p:cNvPr>
          <p:cNvSpPr txBox="1"/>
          <p:nvPr/>
        </p:nvSpPr>
        <p:spPr>
          <a:xfrm>
            <a:off x="10804270" y="908765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C5F294-4192-7133-58D1-EA8EF6776322}"/>
              </a:ext>
            </a:extLst>
          </p:cNvPr>
          <p:cNvSpPr txBox="1"/>
          <p:nvPr/>
        </p:nvSpPr>
        <p:spPr>
          <a:xfrm>
            <a:off x="10804091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7E921E-1591-F4BB-38E2-6C85E03811E4}"/>
              </a:ext>
            </a:extLst>
          </p:cNvPr>
          <p:cNvSpPr txBox="1"/>
          <p:nvPr/>
        </p:nvSpPr>
        <p:spPr>
          <a:xfrm>
            <a:off x="10803259" y="91114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63BC1A0B-ABB2-6004-2A4C-606BD2AB917C}"/>
              </a:ext>
            </a:extLst>
          </p:cNvPr>
          <p:cNvCxnSpPr>
            <a:cxnSpLocks/>
            <a:stCxn id="22" idx="2"/>
            <a:endCxn id="49" idx="3"/>
          </p:cNvCxnSpPr>
          <p:nvPr/>
        </p:nvCxnSpPr>
        <p:spPr>
          <a:xfrm rot="5400000">
            <a:off x="7841135" y="2776464"/>
            <a:ext cx="3855139" cy="966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0D70171-6B38-8CB7-C2FF-A6084039FBF9}"/>
              </a:ext>
            </a:extLst>
          </p:cNvPr>
          <p:cNvSpPr/>
          <p:nvPr/>
        </p:nvSpPr>
        <p:spPr>
          <a:xfrm>
            <a:off x="8140858" y="5016120"/>
            <a:ext cx="1144771" cy="34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E8FD63A-AE06-A3FD-0FF1-678DEA2D9DEB}"/>
              </a:ext>
            </a:extLst>
          </p:cNvPr>
          <p:cNvSpPr/>
          <p:nvPr/>
        </p:nvSpPr>
        <p:spPr>
          <a:xfrm flipH="1">
            <a:off x="9404684" y="1861767"/>
            <a:ext cx="74929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ascadia Mono" panose="020B0609020000020004" pitchFamily="49" charset="0"/>
              </a:rPr>
              <a:t>rsp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07669 0.000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00143 0.2689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0.2083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1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0.07669 -0.0004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26899 L -0.00325 0.51922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0834 L -3.33333E-6 0.4599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6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0.07695 -0.00092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0" grpId="3" animBg="1"/>
      <p:bldP spid="41" grpId="0"/>
      <p:bldP spid="30" grpId="0"/>
      <p:bldP spid="32" grpId="0"/>
      <p:bldP spid="34" grpId="0"/>
      <p:bldP spid="34" grpId="1"/>
      <p:bldP spid="34" grpId="2"/>
      <p:bldP spid="42" grpId="0"/>
      <p:bldP spid="42" grpId="1"/>
      <p:bldP spid="43" grpId="0"/>
      <p:bldP spid="43" grpId="1"/>
      <p:bldP spid="43" grpId="2"/>
      <p:bldP spid="44" grpId="0"/>
      <p:bldP spid="45" grpId="0"/>
      <p:bldP spid="45" grpId="1"/>
      <p:bldP spid="16" grpId="0" animBg="1"/>
      <p:bldP spid="16" grpId="1" animBg="1"/>
      <p:bldP spid="16" grpId="2" animBg="1"/>
      <p:bldP spid="16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285BD-0532-6252-6EE5-8145BA24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function</a:t>
            </a:r>
          </a:p>
        </p:txBody>
      </p:sp>
      <p:sp>
        <p:nvSpPr>
          <p:cNvPr id="16" name="Active">
            <a:extLst>
              <a:ext uri="{FF2B5EF4-FFF2-40B4-BE49-F238E27FC236}">
                <a16:creationId xmlns:a16="http://schemas.microsoft.com/office/drawing/2014/main" id="{7DE4EA8C-3664-B728-E07D-A21252401027}"/>
              </a:ext>
            </a:extLst>
          </p:cNvPr>
          <p:cNvSpPr/>
          <p:nvPr/>
        </p:nvSpPr>
        <p:spPr>
          <a:xfrm>
            <a:off x="6469921" y="3333539"/>
            <a:ext cx="3746896" cy="342496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25833-E626-7AEE-E497-24A444F65864}"/>
              </a:ext>
            </a:extLst>
          </p:cNvPr>
          <p:cNvSpPr txBox="1"/>
          <p:nvPr/>
        </p:nvSpPr>
        <p:spPr>
          <a:xfrm>
            <a:off x="1089799" y="1389648"/>
            <a:ext cx="3746896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sub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r>
              <a:rPr lang="en-US" dirty="0">
                <a:latin typeface="Cascadia Mono" panose="020B0609020000020004" pitchFamily="49" charset="0"/>
              </a:rPr>
              <a:t>, 0x20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[rbp-0x8], </a:t>
            </a:r>
            <a:r>
              <a:rPr lang="en-US" dirty="0" err="1">
                <a:latin typeface="Cascadia Mono" panose="020B0609020000020004" pitchFamily="49" charset="0"/>
              </a:rPr>
              <a:t>rsi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[rbp-0x8]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add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[rbp-0x10],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[rbp-0x10]</a:t>
            </a:r>
          </a:p>
          <a:p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DD51AA-E4B7-BBEC-71F8-F752889CFC04}"/>
              </a:ext>
            </a:extLst>
          </p:cNvPr>
          <p:cNvSpPr txBox="1"/>
          <p:nvPr/>
        </p:nvSpPr>
        <p:spPr>
          <a:xfrm>
            <a:off x="6469921" y="1389648"/>
            <a:ext cx="374689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??????</a:t>
            </a: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51F2F1D-B608-FC5E-63F3-05936D27F83A}"/>
              </a:ext>
            </a:extLst>
          </p:cNvPr>
          <p:cNvCxnSpPr>
            <a:cxnSpLocks/>
          </p:cNvCxnSpPr>
          <p:nvPr/>
        </p:nvCxnSpPr>
        <p:spPr>
          <a:xfrm flipV="1">
            <a:off x="3414535" y="1588170"/>
            <a:ext cx="3013273" cy="2983830"/>
          </a:xfrm>
          <a:prstGeom prst="curvedConnector3">
            <a:avLst>
              <a:gd name="adj1" fmla="val 5537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50CC405-BD99-F6A0-6192-78A9158DEC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07134" y="3533139"/>
            <a:ext cx="2920675" cy="14323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3A09E79-5FFB-4156-19DC-27A6EB1EEB7F}"/>
              </a:ext>
            </a:extLst>
          </p:cNvPr>
          <p:cNvSpPr/>
          <p:nvPr/>
        </p:nvSpPr>
        <p:spPr>
          <a:xfrm>
            <a:off x="262383" y="4134458"/>
            <a:ext cx="779721" cy="3424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ush rip">
            <a:extLst>
              <a:ext uri="{FF2B5EF4-FFF2-40B4-BE49-F238E27FC236}">
                <a16:creationId xmlns:a16="http://schemas.microsoft.com/office/drawing/2014/main" id="{B9C3C280-B994-4DE0-8742-F805621EA7CF}"/>
              </a:ext>
            </a:extLst>
          </p:cNvPr>
          <p:cNvSpPr txBox="1"/>
          <p:nvPr/>
        </p:nvSpPr>
        <p:spPr>
          <a:xfrm>
            <a:off x="1084216" y="410762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>
                <a:latin typeface="Cascadia Mono" panose="020B0609020000020004" pitchFamily="49" charset="0"/>
              </a:rPr>
              <a:t>rip</a:t>
            </a:r>
            <a:endParaRPr lang="en-US" dirty="0"/>
          </a:p>
        </p:txBody>
      </p:sp>
      <p:sp>
        <p:nvSpPr>
          <p:cNvPr id="26" name="pop rdi">
            <a:extLst>
              <a:ext uri="{FF2B5EF4-FFF2-40B4-BE49-F238E27FC236}">
                <a16:creationId xmlns:a16="http://schemas.microsoft.com/office/drawing/2014/main" id="{5F409A5D-6AA7-8C8E-1E60-3DE0CC1563B4}"/>
              </a:ext>
            </a:extLst>
          </p:cNvPr>
          <p:cNvSpPr txBox="1"/>
          <p:nvPr/>
        </p:nvSpPr>
        <p:spPr>
          <a:xfrm>
            <a:off x="6469921" y="2966005"/>
            <a:ext cx="3836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rip</a:t>
            </a:r>
          </a:p>
        </p:txBody>
      </p:sp>
      <p:sp>
        <p:nvSpPr>
          <p:cNvPr id="27" name="jmp rdi">
            <a:extLst>
              <a:ext uri="{FF2B5EF4-FFF2-40B4-BE49-F238E27FC236}">
                <a16:creationId xmlns:a16="http://schemas.microsoft.com/office/drawing/2014/main" id="{F4A52073-861B-B686-9793-FB33F6B69F5C}"/>
              </a:ext>
            </a:extLst>
          </p:cNvPr>
          <p:cNvSpPr txBox="1"/>
          <p:nvPr/>
        </p:nvSpPr>
        <p:spPr>
          <a:xfrm>
            <a:off x="6469920" y="3306703"/>
            <a:ext cx="3836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latin typeface="Cascadia Mono" panose="020B0609020000020004" pitchFamily="49" charset="0"/>
              </a:rPr>
              <a:t> rip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4E5F9-48C4-CF38-A401-0031A09CF628}"/>
              </a:ext>
            </a:extLst>
          </p:cNvPr>
          <p:cNvSpPr txBox="1"/>
          <p:nvPr/>
        </p:nvSpPr>
        <p:spPr>
          <a:xfrm>
            <a:off x="1089799" y="472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EB2F23A-0449-B112-0F64-9DDD6564E592}"/>
              </a:ext>
            </a:extLst>
          </p:cNvPr>
          <p:cNvSpPr/>
          <p:nvPr/>
        </p:nvSpPr>
        <p:spPr>
          <a:xfrm>
            <a:off x="5648087" y="3007830"/>
            <a:ext cx="779721" cy="3424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2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/>
      <p:bldP spid="27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0D9D87-EFB7-4FAB-DF58-6DF07BE3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rrent line">
            <a:extLst>
              <a:ext uri="{FF2B5EF4-FFF2-40B4-BE49-F238E27FC236}">
                <a16:creationId xmlns:a16="http://schemas.microsoft.com/office/drawing/2014/main" id="{A7974D12-31C4-345C-6D26-A7E150E3F9DB}"/>
              </a:ext>
            </a:extLst>
          </p:cNvPr>
          <p:cNvSpPr/>
          <p:nvPr/>
        </p:nvSpPr>
        <p:spPr>
          <a:xfrm>
            <a:off x="1298374" y="2925544"/>
            <a:ext cx="4902034" cy="610136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99D3B4-ED08-DABB-80C6-9DB3D15F42ED}"/>
              </a:ext>
            </a:extLst>
          </p:cNvPr>
          <p:cNvSpPr/>
          <p:nvPr/>
        </p:nvSpPr>
        <p:spPr>
          <a:xfrm>
            <a:off x="8140859" y="4667234"/>
            <a:ext cx="1157469" cy="702073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4DDC5-13EA-5350-6CC3-91289F21CD87}"/>
              </a:ext>
            </a:extLst>
          </p:cNvPr>
          <p:cNvSpPr/>
          <p:nvPr/>
        </p:nvSpPr>
        <p:spPr>
          <a:xfrm>
            <a:off x="8140859" y="2918998"/>
            <a:ext cx="1157469" cy="1746706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AF58BA-A352-352A-073D-1839F19BC7DA}"/>
              </a:ext>
            </a:extLst>
          </p:cNvPr>
          <p:cNvSpPr/>
          <p:nvPr/>
        </p:nvSpPr>
        <p:spPr>
          <a:xfrm>
            <a:off x="8140860" y="1515842"/>
            <a:ext cx="1157469" cy="1405907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68DA8-6D1A-DCCE-E090-7046577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8DA69-2601-89E8-EB02-B5CBF1FF6EE9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409EC-89C8-9589-4B32-EF5EAEBD113C}"/>
              </a:ext>
            </a:extLst>
          </p:cNvPr>
          <p:cNvSpPr/>
          <p:nvPr/>
        </p:nvSpPr>
        <p:spPr>
          <a:xfrm>
            <a:off x="8140860" y="221805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5407D-B065-025F-7D8A-540890D0E4F9}"/>
              </a:ext>
            </a:extLst>
          </p:cNvPr>
          <p:cNvSpPr/>
          <p:nvPr/>
        </p:nvSpPr>
        <p:spPr>
          <a:xfrm>
            <a:off x="8140860" y="2568371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AD927-11FF-3FD4-DAB8-CECA44BB4BD5}"/>
              </a:ext>
            </a:extLst>
          </p:cNvPr>
          <p:cNvSpPr/>
          <p:nvPr/>
        </p:nvSpPr>
        <p:spPr>
          <a:xfrm>
            <a:off x="8140860" y="291868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017CB-C490-7131-3ADD-F73ABFA2A9FC}"/>
              </a:ext>
            </a:extLst>
          </p:cNvPr>
          <p:cNvSpPr/>
          <p:nvPr/>
        </p:nvSpPr>
        <p:spPr>
          <a:xfrm>
            <a:off x="8140860" y="361782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499E7-62FD-5C53-7C90-F7F643907382}"/>
              </a:ext>
            </a:extLst>
          </p:cNvPr>
          <p:cNvSpPr/>
          <p:nvPr/>
        </p:nvSpPr>
        <p:spPr>
          <a:xfrm>
            <a:off x="8140860" y="396813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03C7C0-F42E-FD02-CB6B-DEF9CE2A1995}"/>
              </a:ext>
            </a:extLst>
          </p:cNvPr>
          <p:cNvSpPr/>
          <p:nvPr/>
        </p:nvSpPr>
        <p:spPr>
          <a:xfrm>
            <a:off x="8140860" y="431845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63C69-3ECE-9184-AE44-A53EB7E320FF}"/>
              </a:ext>
            </a:extLst>
          </p:cNvPr>
          <p:cNvSpPr/>
          <p:nvPr/>
        </p:nvSpPr>
        <p:spPr>
          <a:xfrm>
            <a:off x="8140860" y="466876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5061F-E0B7-812A-9149-7C4129250DBF}"/>
              </a:ext>
            </a:extLst>
          </p:cNvPr>
          <p:cNvSpPr/>
          <p:nvPr/>
        </p:nvSpPr>
        <p:spPr>
          <a:xfrm>
            <a:off x="8140860" y="501908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0B202-FCB1-BFBF-31B1-44F968EF93A1}"/>
              </a:ext>
            </a:extLst>
          </p:cNvPr>
          <p:cNvSpPr/>
          <p:nvPr/>
        </p:nvSpPr>
        <p:spPr>
          <a:xfrm>
            <a:off x="8140860" y="536939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07DC89-EAF1-6865-63A6-03E9768D246F}"/>
              </a:ext>
            </a:extLst>
          </p:cNvPr>
          <p:cNvSpPr/>
          <p:nvPr/>
        </p:nvSpPr>
        <p:spPr>
          <a:xfrm>
            <a:off x="8140860" y="5719712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C17EF-5687-09E0-8FD6-82648DA75294}"/>
              </a:ext>
            </a:extLst>
          </p:cNvPr>
          <p:cNvSpPr/>
          <p:nvPr/>
        </p:nvSpPr>
        <p:spPr>
          <a:xfrm>
            <a:off x="8140860" y="607002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D49C0C-7E86-D432-FF65-468AC35FFEEB}"/>
              </a:ext>
            </a:extLst>
          </p:cNvPr>
          <p:cNvSpPr txBox="1"/>
          <p:nvPr/>
        </p:nvSpPr>
        <p:spPr>
          <a:xfrm>
            <a:off x="1397847" y="20457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0x12A0  (Method1)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C8F316-8A92-295A-960C-C4F511D2D2A4}"/>
              </a:ext>
            </a:extLst>
          </p:cNvPr>
          <p:cNvSpPr txBox="1"/>
          <p:nvPr/>
        </p:nvSpPr>
        <p:spPr>
          <a:xfrm>
            <a:off x="1397847" y="34680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rdx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0xD850  (Method2)</a:t>
            </a:r>
          </a:p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83F282-3EE3-CDE9-4293-532A9694A921}"/>
              </a:ext>
            </a:extLst>
          </p:cNvPr>
          <p:cNvSpPr txBox="1"/>
          <p:nvPr/>
        </p:nvSpPr>
        <p:spPr>
          <a:xfrm>
            <a:off x="1397847" y="533788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r8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r9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r10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>
                <a:latin typeface="Cascadia Mono" panose="020B0609020000020004" pitchFamily="49" charset="0"/>
              </a:rPr>
              <a:t> 0x7050  (Method3)</a:t>
            </a:r>
          </a:p>
          <a:p>
            <a:r>
              <a:rPr lang="en-US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D287B-4C9C-E8C5-CA6D-C29F755DFF9C}"/>
              </a:ext>
            </a:extLst>
          </p:cNvPr>
          <p:cNvSpPr txBox="1"/>
          <p:nvPr/>
        </p:nvSpPr>
        <p:spPr>
          <a:xfrm>
            <a:off x="1397847" y="29251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128D4D-D2D4-2C87-AB26-884F14CBDDB0}"/>
              </a:ext>
            </a:extLst>
          </p:cNvPr>
          <p:cNvSpPr txBox="1"/>
          <p:nvPr/>
        </p:nvSpPr>
        <p:spPr>
          <a:xfrm>
            <a:off x="1397847" y="48156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C8656-99A3-CC2F-A1E1-005FC4A346BB}"/>
              </a:ext>
            </a:extLst>
          </p:cNvPr>
          <p:cNvSpPr/>
          <p:nvPr/>
        </p:nvSpPr>
        <p:spPr>
          <a:xfrm>
            <a:off x="8140859" y="1865079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154B34-01E0-E40A-B571-F5FBA22D7D9D}"/>
              </a:ext>
            </a:extLst>
          </p:cNvPr>
          <p:cNvSpPr/>
          <p:nvPr/>
        </p:nvSpPr>
        <p:spPr>
          <a:xfrm>
            <a:off x="8140859" y="32669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CD40F-CD29-3084-CA6E-F291160F0321}"/>
              </a:ext>
            </a:extLst>
          </p:cNvPr>
          <p:cNvSpPr txBox="1"/>
          <p:nvPr/>
        </p:nvSpPr>
        <p:spPr>
          <a:xfrm>
            <a:off x="7414537" y="1499905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/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C479A3C3-4CC6-F2B8-447C-25EDB501B4CF}"/>
              </a:ext>
            </a:extLst>
          </p:cNvPr>
          <p:cNvCxnSpPr>
            <a:stCxn id="12" idx="3"/>
            <a:endCxn id="18" idx="3"/>
          </p:cNvCxnSpPr>
          <p:nvPr/>
        </p:nvCxnSpPr>
        <p:spPr>
          <a:xfrm flipH="1" flipV="1">
            <a:off x="9298328" y="3442133"/>
            <a:ext cx="1" cy="1752107"/>
          </a:xfrm>
          <a:prstGeom prst="curved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D8CAA49-764D-C192-945D-D4A69FE51F17}"/>
              </a:ext>
            </a:extLst>
          </p:cNvPr>
          <p:cNvCxnSpPr>
            <a:stCxn id="18" idx="3"/>
            <a:endCxn id="3" idx="3"/>
          </p:cNvCxnSpPr>
          <p:nvPr/>
        </p:nvCxnSpPr>
        <p:spPr>
          <a:xfrm flipV="1">
            <a:off x="9298328" y="2040237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E522B3F3-9CF8-54F9-CAD1-FB0CEAA09FC0}"/>
              </a:ext>
            </a:extLst>
          </p:cNvPr>
          <p:cNvCxnSpPr/>
          <p:nvPr/>
        </p:nvCxnSpPr>
        <p:spPr>
          <a:xfrm flipV="1">
            <a:off x="9304679" y="643875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A3E4CE-D8B6-5C0F-8AB4-522FB0F95296}"/>
              </a:ext>
            </a:extLst>
          </p:cNvPr>
          <p:cNvSpPr txBox="1"/>
          <p:nvPr/>
        </p:nvSpPr>
        <p:spPr>
          <a:xfrm>
            <a:off x="7414537" y="32607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E7C976-2BDA-30F4-3E44-D7961B1CF865}"/>
              </a:ext>
            </a:extLst>
          </p:cNvPr>
          <p:cNvSpPr txBox="1"/>
          <p:nvPr/>
        </p:nvSpPr>
        <p:spPr>
          <a:xfrm>
            <a:off x="7414537" y="4997162"/>
            <a:ext cx="188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B09232-FD4E-DA2B-BD6D-413BE8B3F749}"/>
              </a:ext>
            </a:extLst>
          </p:cNvPr>
          <p:cNvSpPr txBox="1"/>
          <p:nvPr/>
        </p:nvSpPr>
        <p:spPr>
          <a:xfrm>
            <a:off x="9585886" y="2455245"/>
            <a:ext cx="2069431" cy="473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Frame pointers</a:t>
            </a:r>
          </a:p>
        </p:txBody>
      </p:sp>
      <p:sp>
        <p:nvSpPr>
          <p:cNvPr id="22" name="rbp rectangle">
            <a:extLst>
              <a:ext uri="{FF2B5EF4-FFF2-40B4-BE49-F238E27FC236}">
                <a16:creationId xmlns:a16="http://schemas.microsoft.com/office/drawing/2014/main" id="{E976CAEA-B8CF-F117-45A6-C30A5E35C01A}"/>
              </a:ext>
            </a:extLst>
          </p:cNvPr>
          <p:cNvSpPr/>
          <p:nvPr/>
        </p:nvSpPr>
        <p:spPr>
          <a:xfrm>
            <a:off x="9783931" y="597813"/>
            <a:ext cx="935693" cy="734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</a:rPr>
              <a:t>rbp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24" name="rsp rectangle">
            <a:extLst>
              <a:ext uri="{FF2B5EF4-FFF2-40B4-BE49-F238E27FC236}">
                <a16:creationId xmlns:a16="http://schemas.microsoft.com/office/drawing/2014/main" id="{8A32B278-8B4F-10B4-6247-DC1D30212AC4}"/>
              </a:ext>
            </a:extLst>
          </p:cNvPr>
          <p:cNvSpPr/>
          <p:nvPr/>
        </p:nvSpPr>
        <p:spPr>
          <a:xfrm>
            <a:off x="10719624" y="597813"/>
            <a:ext cx="935693" cy="734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</a:rPr>
              <a:t>rsp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0EA16C-FADD-FFE6-C55A-CE60A428E346}"/>
              </a:ext>
            </a:extLst>
          </p:cNvPr>
          <p:cNvSpPr txBox="1"/>
          <p:nvPr/>
        </p:nvSpPr>
        <p:spPr>
          <a:xfrm>
            <a:off x="9969526" y="909717"/>
            <a:ext cx="6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0x4</a:t>
            </a:r>
            <a:endParaRPr lang="en-US" dirty="0"/>
          </a:p>
        </p:txBody>
      </p:sp>
      <p:sp>
        <p:nvSpPr>
          <p:cNvPr id="32" name="0x11 rsp">
            <a:extLst>
              <a:ext uri="{FF2B5EF4-FFF2-40B4-BE49-F238E27FC236}">
                <a16:creationId xmlns:a16="http://schemas.microsoft.com/office/drawing/2014/main" id="{CAA6A73A-8C36-5662-386A-7001E3E49B4A}"/>
              </a:ext>
            </a:extLst>
          </p:cNvPr>
          <p:cNvSpPr txBox="1"/>
          <p:nvPr/>
        </p:nvSpPr>
        <p:spPr>
          <a:xfrm>
            <a:off x="10805113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0x11</a:t>
            </a:r>
            <a:endParaRPr lang="en-US" dirty="0"/>
          </a:p>
        </p:txBody>
      </p:sp>
      <p:sp>
        <p:nvSpPr>
          <p:cNvPr id="34" name="0x11 rbp">
            <a:extLst>
              <a:ext uri="{FF2B5EF4-FFF2-40B4-BE49-F238E27FC236}">
                <a16:creationId xmlns:a16="http://schemas.microsoft.com/office/drawing/2014/main" id="{9160E414-D4DE-97BB-225A-4B8BF0D8719F}"/>
              </a:ext>
            </a:extLst>
          </p:cNvPr>
          <p:cNvSpPr txBox="1"/>
          <p:nvPr/>
        </p:nvSpPr>
        <p:spPr>
          <a:xfrm>
            <a:off x="10805300" y="909633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0x11</a:t>
            </a:r>
            <a:endParaRPr lang="en-US" dirty="0"/>
          </a:p>
        </p:txBody>
      </p:sp>
      <p:sp>
        <p:nvSpPr>
          <p:cNvPr id="42" name="0x15 rsp">
            <a:extLst>
              <a:ext uri="{FF2B5EF4-FFF2-40B4-BE49-F238E27FC236}">
                <a16:creationId xmlns:a16="http://schemas.microsoft.com/office/drawing/2014/main" id="{72A2A01B-040A-33CB-896B-13542750EA1F}"/>
              </a:ext>
            </a:extLst>
          </p:cNvPr>
          <p:cNvSpPr txBox="1"/>
          <p:nvPr/>
        </p:nvSpPr>
        <p:spPr>
          <a:xfrm>
            <a:off x="10804091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43" name="0x15 rbp">
            <a:extLst>
              <a:ext uri="{FF2B5EF4-FFF2-40B4-BE49-F238E27FC236}">
                <a16:creationId xmlns:a16="http://schemas.microsoft.com/office/drawing/2014/main" id="{A5707550-E59B-F300-BDEF-5342A19E5FD7}"/>
              </a:ext>
            </a:extLst>
          </p:cNvPr>
          <p:cNvSpPr txBox="1"/>
          <p:nvPr/>
        </p:nvSpPr>
        <p:spPr>
          <a:xfrm>
            <a:off x="10804270" y="908765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C6A0C9-CB86-87E2-EE03-B3FFF594C970}"/>
              </a:ext>
            </a:extLst>
          </p:cNvPr>
          <p:cNvSpPr txBox="1"/>
          <p:nvPr/>
        </p:nvSpPr>
        <p:spPr>
          <a:xfrm>
            <a:off x="10804091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5CA8B1-0AF0-A31E-AC39-BE61F8BD3B4E}"/>
              </a:ext>
            </a:extLst>
          </p:cNvPr>
          <p:cNvSpPr txBox="1"/>
          <p:nvPr/>
        </p:nvSpPr>
        <p:spPr>
          <a:xfrm>
            <a:off x="10803259" y="91114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0269E1A-47DD-5344-98F6-69843D5CB3E4}"/>
              </a:ext>
            </a:extLst>
          </p:cNvPr>
          <p:cNvCxnSpPr>
            <a:cxnSpLocks/>
            <a:stCxn id="22" idx="2"/>
            <a:endCxn id="49" idx="3"/>
          </p:cNvCxnSpPr>
          <p:nvPr/>
        </p:nvCxnSpPr>
        <p:spPr>
          <a:xfrm rot="5400000">
            <a:off x="7841135" y="2776464"/>
            <a:ext cx="3855139" cy="966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794CDEC-A152-6ECE-CD9A-7B831B4E4894}"/>
              </a:ext>
            </a:extLst>
          </p:cNvPr>
          <p:cNvSpPr/>
          <p:nvPr/>
        </p:nvSpPr>
        <p:spPr>
          <a:xfrm>
            <a:off x="8140858" y="5016120"/>
            <a:ext cx="1144771" cy="34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C1B43C7-9D30-67B9-1B6A-4ADBB6CC57B7}"/>
              </a:ext>
            </a:extLst>
          </p:cNvPr>
          <p:cNvSpPr/>
          <p:nvPr/>
        </p:nvSpPr>
        <p:spPr>
          <a:xfrm flipH="1">
            <a:off x="9404684" y="1861767"/>
            <a:ext cx="74929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ascadia Mono" panose="020B0609020000020004" pitchFamily="49" charset="0"/>
              </a:rPr>
              <a:t>rsp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2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07669 0.000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00143 0.2689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0.2083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0.07669 -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26899 L -0.00325 0.51922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0834 L -3.33333E-6 0.4599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6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0.07695 -0.00092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0" grpId="3" animBg="1"/>
      <p:bldP spid="41" grpId="0"/>
      <p:bldP spid="30" grpId="0"/>
      <p:bldP spid="32" grpId="0"/>
      <p:bldP spid="34" grpId="0"/>
      <p:bldP spid="34" grpId="1"/>
      <p:bldP spid="34" grpId="2"/>
      <p:bldP spid="42" grpId="0"/>
      <p:bldP spid="42" grpId="1"/>
      <p:bldP spid="43" grpId="0"/>
      <p:bldP spid="43" grpId="1"/>
      <p:bldP spid="43" grpId="2"/>
      <p:bldP spid="44" grpId="0"/>
      <p:bldP spid="45" grpId="0"/>
      <p:bldP spid="45" grpId="1"/>
      <p:bldP spid="16" grpId="0" animBg="1"/>
      <p:bldP spid="16" grpId="1" animBg="1"/>
      <p:bldP spid="16" grpId="2" animBg="1"/>
      <p:bldP spid="16" grpId="3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938EF-BC21-B8A5-E123-7D0E853D5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rrent line">
            <a:extLst>
              <a:ext uri="{FF2B5EF4-FFF2-40B4-BE49-F238E27FC236}">
                <a16:creationId xmlns:a16="http://schemas.microsoft.com/office/drawing/2014/main" id="{DEDD4274-44F4-111A-7BA4-A582FBE21EB5}"/>
              </a:ext>
            </a:extLst>
          </p:cNvPr>
          <p:cNvSpPr/>
          <p:nvPr/>
        </p:nvSpPr>
        <p:spPr>
          <a:xfrm>
            <a:off x="2484411" y="5152253"/>
            <a:ext cx="1431321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rrent line">
            <a:extLst>
              <a:ext uri="{FF2B5EF4-FFF2-40B4-BE49-F238E27FC236}">
                <a16:creationId xmlns:a16="http://schemas.microsoft.com/office/drawing/2014/main" id="{5B89E732-98CF-BB14-FEEB-2EC07693B0FB}"/>
              </a:ext>
            </a:extLst>
          </p:cNvPr>
          <p:cNvSpPr/>
          <p:nvPr/>
        </p:nvSpPr>
        <p:spPr>
          <a:xfrm>
            <a:off x="2484411" y="4652681"/>
            <a:ext cx="1431321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rrent line">
            <a:extLst>
              <a:ext uri="{FF2B5EF4-FFF2-40B4-BE49-F238E27FC236}">
                <a16:creationId xmlns:a16="http://schemas.microsoft.com/office/drawing/2014/main" id="{4AF701A3-1264-CB4F-F1B6-C22FE1062577}"/>
              </a:ext>
            </a:extLst>
          </p:cNvPr>
          <p:cNvSpPr/>
          <p:nvPr/>
        </p:nvSpPr>
        <p:spPr>
          <a:xfrm>
            <a:off x="2484411" y="4111124"/>
            <a:ext cx="1431321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rent line">
            <a:extLst>
              <a:ext uri="{FF2B5EF4-FFF2-40B4-BE49-F238E27FC236}">
                <a16:creationId xmlns:a16="http://schemas.microsoft.com/office/drawing/2014/main" id="{AFBADA84-7D03-AB29-137C-B8A17F944658}"/>
              </a:ext>
            </a:extLst>
          </p:cNvPr>
          <p:cNvSpPr/>
          <p:nvPr/>
        </p:nvSpPr>
        <p:spPr>
          <a:xfrm>
            <a:off x="2484411" y="3601108"/>
            <a:ext cx="1431321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election">
            <a:extLst>
              <a:ext uri="{FF2B5EF4-FFF2-40B4-BE49-F238E27FC236}">
                <a16:creationId xmlns:a16="http://schemas.microsoft.com/office/drawing/2014/main" id="{70ED1D31-F705-4CF9-A231-384B17FB5778}"/>
              </a:ext>
            </a:extLst>
          </p:cNvPr>
          <p:cNvSpPr/>
          <p:nvPr/>
        </p:nvSpPr>
        <p:spPr>
          <a:xfrm>
            <a:off x="8140859" y="4667234"/>
            <a:ext cx="1157469" cy="702073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56CF40-AB74-345B-4BC1-869E80EB5C76}"/>
              </a:ext>
            </a:extLst>
          </p:cNvPr>
          <p:cNvSpPr/>
          <p:nvPr/>
        </p:nvSpPr>
        <p:spPr>
          <a:xfrm>
            <a:off x="8140859" y="2918998"/>
            <a:ext cx="1157469" cy="1746706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AB5FE7-209C-92EE-4819-ACBDDDF591ED}"/>
              </a:ext>
            </a:extLst>
          </p:cNvPr>
          <p:cNvSpPr/>
          <p:nvPr/>
        </p:nvSpPr>
        <p:spPr>
          <a:xfrm>
            <a:off x="8140860" y="1515842"/>
            <a:ext cx="1157469" cy="1405907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7FC4A-FAC1-EC20-91F7-0148DAFE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F5C22D-87EF-A121-C5E2-6F40E2952D16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C4081-2F78-1581-1BE8-0FE704A7A86E}"/>
              </a:ext>
            </a:extLst>
          </p:cNvPr>
          <p:cNvSpPr/>
          <p:nvPr/>
        </p:nvSpPr>
        <p:spPr>
          <a:xfrm>
            <a:off x="8140860" y="221805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1967-AFA4-8B5C-AC42-8CAB4BC39CF8}"/>
              </a:ext>
            </a:extLst>
          </p:cNvPr>
          <p:cNvSpPr/>
          <p:nvPr/>
        </p:nvSpPr>
        <p:spPr>
          <a:xfrm>
            <a:off x="8140860" y="2568371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D524C9-B29F-DE32-80FD-72E82575FB2E}"/>
              </a:ext>
            </a:extLst>
          </p:cNvPr>
          <p:cNvSpPr/>
          <p:nvPr/>
        </p:nvSpPr>
        <p:spPr>
          <a:xfrm>
            <a:off x="8140860" y="291868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B1A7AA-4949-9BEA-6000-3F2B2C304D09}"/>
              </a:ext>
            </a:extLst>
          </p:cNvPr>
          <p:cNvSpPr/>
          <p:nvPr/>
        </p:nvSpPr>
        <p:spPr>
          <a:xfrm>
            <a:off x="8140860" y="361782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0226B-6D1F-D589-E047-C98D4C434DA7}"/>
              </a:ext>
            </a:extLst>
          </p:cNvPr>
          <p:cNvSpPr/>
          <p:nvPr/>
        </p:nvSpPr>
        <p:spPr>
          <a:xfrm>
            <a:off x="8140860" y="396813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142D69-A4C8-6DED-E79B-1BEADC2A4273}"/>
              </a:ext>
            </a:extLst>
          </p:cNvPr>
          <p:cNvSpPr/>
          <p:nvPr/>
        </p:nvSpPr>
        <p:spPr>
          <a:xfrm>
            <a:off x="8140860" y="431845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2214E-962D-C86D-B423-311BCC652D77}"/>
              </a:ext>
            </a:extLst>
          </p:cNvPr>
          <p:cNvSpPr/>
          <p:nvPr/>
        </p:nvSpPr>
        <p:spPr>
          <a:xfrm>
            <a:off x="8140860" y="466876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CE8A-DD5A-28A0-537D-33CF6F4B102F}"/>
              </a:ext>
            </a:extLst>
          </p:cNvPr>
          <p:cNvSpPr/>
          <p:nvPr/>
        </p:nvSpPr>
        <p:spPr>
          <a:xfrm>
            <a:off x="8140860" y="501908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A2415-A4E0-ACF8-DE0C-FFB0156B1F91}"/>
              </a:ext>
            </a:extLst>
          </p:cNvPr>
          <p:cNvSpPr/>
          <p:nvPr/>
        </p:nvSpPr>
        <p:spPr>
          <a:xfrm>
            <a:off x="8140860" y="536939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F8410-53AA-A520-ED09-EF9620855AE1}"/>
              </a:ext>
            </a:extLst>
          </p:cNvPr>
          <p:cNvSpPr/>
          <p:nvPr/>
        </p:nvSpPr>
        <p:spPr>
          <a:xfrm>
            <a:off x="8140860" y="5719712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86F511-7055-428A-FE35-DAD3468264D1}"/>
              </a:ext>
            </a:extLst>
          </p:cNvPr>
          <p:cNvSpPr/>
          <p:nvPr/>
        </p:nvSpPr>
        <p:spPr>
          <a:xfrm>
            <a:off x="8140860" y="607002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CFD4E1-7284-5C43-DD61-442143A967A8}"/>
              </a:ext>
            </a:extLst>
          </p:cNvPr>
          <p:cNvSpPr/>
          <p:nvPr/>
        </p:nvSpPr>
        <p:spPr>
          <a:xfrm>
            <a:off x="8140859" y="1865079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BCC64D-9EFD-976C-8905-AFFA87519B17}"/>
              </a:ext>
            </a:extLst>
          </p:cNvPr>
          <p:cNvSpPr/>
          <p:nvPr/>
        </p:nvSpPr>
        <p:spPr>
          <a:xfrm>
            <a:off x="8140859" y="32669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0x11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CDE59F9-229F-8DEC-7F7C-219CF5FFC111}"/>
              </a:ext>
            </a:extLst>
          </p:cNvPr>
          <p:cNvCxnSpPr>
            <a:stCxn id="12" idx="3"/>
            <a:endCxn id="18" idx="3"/>
          </p:cNvCxnSpPr>
          <p:nvPr/>
        </p:nvCxnSpPr>
        <p:spPr>
          <a:xfrm flipH="1" flipV="1">
            <a:off x="9298328" y="3442133"/>
            <a:ext cx="1" cy="1752107"/>
          </a:xfrm>
          <a:prstGeom prst="curved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E06782E-58EF-1DF4-34D2-9348E7C676B8}"/>
              </a:ext>
            </a:extLst>
          </p:cNvPr>
          <p:cNvCxnSpPr>
            <a:stCxn id="18" idx="3"/>
            <a:endCxn id="3" idx="3"/>
          </p:cNvCxnSpPr>
          <p:nvPr/>
        </p:nvCxnSpPr>
        <p:spPr>
          <a:xfrm flipV="1">
            <a:off x="9298328" y="2040237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D9E5061-97F0-4E1F-21E3-658DB6A329F6}"/>
              </a:ext>
            </a:extLst>
          </p:cNvPr>
          <p:cNvCxnSpPr/>
          <p:nvPr/>
        </p:nvCxnSpPr>
        <p:spPr>
          <a:xfrm flipV="1">
            <a:off x="9304679" y="643875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505D813-511A-D29D-75C1-D0C73D4829BB}"/>
              </a:ext>
            </a:extLst>
          </p:cNvPr>
          <p:cNvSpPr txBox="1"/>
          <p:nvPr/>
        </p:nvSpPr>
        <p:spPr>
          <a:xfrm>
            <a:off x="9585886" y="2455245"/>
            <a:ext cx="2069431" cy="473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Frame pointers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0716359-F237-AD00-5B7D-B3B76DF38A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10515600" cy="3954462"/>
          </a:xfrm>
        </p:spPr>
        <p:txBody>
          <a:bodyPr/>
          <a:lstStyle/>
          <a:p>
            <a:r>
              <a:rPr lang="en-US" dirty="0"/>
              <a:t>Walking the stack with frame pointers:</a:t>
            </a:r>
          </a:p>
          <a:p>
            <a:pPr lvl="1"/>
            <a:r>
              <a:rPr lang="en-US" dirty="0"/>
              <a:t>Read </a:t>
            </a:r>
            <a:r>
              <a:rPr lang="en-US" sz="1800" dirty="0">
                <a:latin typeface="Cascadia Mono" panose="020B0609020000020004" pitchFamily="49" charset="0"/>
              </a:rPr>
              <a:t>rip</a:t>
            </a:r>
            <a:r>
              <a:rPr lang="en-US" dirty="0"/>
              <a:t>: gives the current function</a:t>
            </a:r>
          </a:p>
          <a:p>
            <a:pPr lvl="1"/>
            <a:r>
              <a:rPr lang="en-US" dirty="0"/>
              <a:t>Read </a:t>
            </a:r>
            <a:r>
              <a:rPr lang="en-US" sz="1800" dirty="0" err="1">
                <a:latin typeface="Cascadia Mono" panose="020B0609020000020004" pitchFamily="49" charset="0"/>
              </a:rPr>
              <a:t>rbp</a:t>
            </a:r>
            <a:r>
              <a:rPr lang="en-US" dirty="0"/>
              <a:t>: gives the first frame pointer</a:t>
            </a:r>
          </a:p>
          <a:p>
            <a:pPr lvl="1"/>
            <a:endParaRPr lang="en-US" dirty="0"/>
          </a:p>
          <a:p>
            <a:r>
              <a:rPr lang="en-US" sz="2800" dirty="0">
                <a:latin typeface="Cascadia Mono" panose="020B0609020000020004" pitchFamily="49" charset="0"/>
              </a:rPr>
              <a:t>1: </a:t>
            </a:r>
            <a:r>
              <a:rPr lang="en-US" sz="2800" dirty="0" err="1">
                <a:latin typeface="Cascadia Mono" panose="020B0609020000020004" pitchFamily="49" charset="0"/>
              </a:rPr>
              <a:t>ip</a:t>
            </a:r>
            <a:r>
              <a:rPr lang="en-US" sz="2800" dirty="0">
                <a:latin typeface="Cascadia Mono" panose="020B0609020000020004" pitchFamily="49" charset="0"/>
              </a:rPr>
              <a:t>: 0x7058, </a:t>
            </a:r>
            <a:r>
              <a:rPr lang="en-US" sz="2800" dirty="0" err="1">
                <a:latin typeface="Cascadia Mono" panose="020B0609020000020004" pitchFamily="49" charset="0"/>
              </a:rPr>
              <a:t>sp</a:t>
            </a:r>
            <a:r>
              <a:rPr lang="en-US" sz="2800" dirty="0">
                <a:latin typeface="Cascadia Mono" panose="020B0609020000020004" pitchFamily="49" charset="0"/>
              </a:rPr>
              <a:t>: 0x20</a:t>
            </a:r>
          </a:p>
          <a:p>
            <a:r>
              <a:rPr lang="en-US" dirty="0">
                <a:latin typeface="Cascadia Mono" panose="020B0609020000020004" pitchFamily="49" charset="0"/>
              </a:rPr>
              <a:t>2: </a:t>
            </a:r>
            <a:r>
              <a:rPr lang="en-US" dirty="0" err="1">
                <a:latin typeface="Cascadia Mono" panose="020B0609020000020004" pitchFamily="49" charset="0"/>
              </a:rPr>
              <a:t>ip</a:t>
            </a:r>
            <a:r>
              <a:rPr lang="en-US" dirty="0">
                <a:latin typeface="Cascadia Mono" panose="020B0609020000020004" pitchFamily="49" charset="0"/>
              </a:rPr>
              <a:t>: 0xD870, </a:t>
            </a:r>
            <a:r>
              <a:rPr lang="en-US" dirty="0" err="1">
                <a:latin typeface="Cascadia Mono" panose="020B0609020000020004" pitchFamily="49" charset="0"/>
              </a:rPr>
              <a:t>sp</a:t>
            </a:r>
            <a:r>
              <a:rPr lang="en-US" dirty="0">
                <a:latin typeface="Cascadia Mono" panose="020B0609020000020004" pitchFamily="49" charset="0"/>
              </a:rPr>
              <a:t>: 0x15</a:t>
            </a:r>
          </a:p>
          <a:p>
            <a:r>
              <a:rPr lang="en-US" dirty="0">
                <a:latin typeface="Cascadia Mono" panose="020B0609020000020004" pitchFamily="49" charset="0"/>
              </a:rPr>
              <a:t>3: </a:t>
            </a:r>
            <a:r>
              <a:rPr lang="en-US" dirty="0" err="1">
                <a:latin typeface="Cascadia Mono" panose="020B0609020000020004" pitchFamily="49" charset="0"/>
              </a:rPr>
              <a:t>ip</a:t>
            </a:r>
            <a:r>
              <a:rPr lang="en-US" dirty="0">
                <a:latin typeface="Cascadia Mono" panose="020B0609020000020004" pitchFamily="49" charset="0"/>
              </a:rPr>
              <a:t>: 0x12B8, </a:t>
            </a:r>
            <a:r>
              <a:rPr lang="en-US" dirty="0" err="1">
                <a:latin typeface="Cascadia Mono" panose="020B0609020000020004" pitchFamily="49" charset="0"/>
              </a:rPr>
              <a:t>sp</a:t>
            </a:r>
            <a:r>
              <a:rPr lang="en-US" dirty="0">
                <a:latin typeface="Cascadia Mono" panose="020B0609020000020004" pitchFamily="49" charset="0"/>
              </a:rPr>
              <a:t>: 0x11</a:t>
            </a:r>
          </a:p>
          <a:p>
            <a:r>
              <a:rPr lang="en-US" dirty="0">
                <a:latin typeface="Cascadia Mono" panose="020B0609020000020004" pitchFamily="49" charset="0"/>
              </a:rPr>
              <a:t>4: </a:t>
            </a:r>
            <a:r>
              <a:rPr lang="en-US" dirty="0" err="1">
                <a:latin typeface="Cascadia Mono" panose="020B0609020000020004" pitchFamily="49" charset="0"/>
              </a:rPr>
              <a:t>ip</a:t>
            </a:r>
            <a:r>
              <a:rPr lang="en-US" dirty="0">
                <a:latin typeface="Cascadia Mono" panose="020B0609020000020004" pitchFamily="49" charset="0"/>
              </a:rPr>
              <a:t>: 0xBA08, </a:t>
            </a:r>
            <a:r>
              <a:rPr lang="en-US" dirty="0" err="1">
                <a:latin typeface="Cascadia Mono" panose="020B0609020000020004" pitchFamily="49" charset="0"/>
              </a:rPr>
              <a:t>sp</a:t>
            </a:r>
            <a:r>
              <a:rPr lang="en-US" dirty="0">
                <a:latin typeface="Cascadia Mono" panose="020B0609020000020004" pitchFamily="49" charset="0"/>
              </a:rPr>
              <a:t>: 0x4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62FDFA-A118-085E-4D55-3F0B452EA50F}"/>
              </a:ext>
            </a:extLst>
          </p:cNvPr>
          <p:cNvSpPr/>
          <p:nvPr/>
        </p:nvSpPr>
        <p:spPr>
          <a:xfrm>
            <a:off x="7444033" y="5018270"/>
            <a:ext cx="527879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425403-BBB9-C637-AC18-F1711D5CE84E}"/>
              </a:ext>
            </a:extLst>
          </p:cNvPr>
          <p:cNvSpPr txBox="1"/>
          <p:nvPr/>
        </p:nvSpPr>
        <p:spPr>
          <a:xfrm>
            <a:off x="6095272" y="3619628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Method 3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C7B03E-C01F-5AA2-D539-600F37645B62}"/>
              </a:ext>
            </a:extLst>
          </p:cNvPr>
          <p:cNvSpPr txBox="1"/>
          <p:nvPr/>
        </p:nvSpPr>
        <p:spPr>
          <a:xfrm>
            <a:off x="6095272" y="4148526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Method 2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9B60FE-DA06-6C7A-49FB-72A7870E4803}"/>
              </a:ext>
            </a:extLst>
          </p:cNvPr>
          <p:cNvSpPr txBox="1"/>
          <p:nvPr/>
        </p:nvSpPr>
        <p:spPr>
          <a:xfrm>
            <a:off x="6095272" y="4709065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Method 1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00F8BE-9C59-E4D7-DF1B-7CE57A61D58D}"/>
              </a:ext>
            </a:extLst>
          </p:cNvPr>
          <p:cNvSpPr txBox="1"/>
          <p:nvPr/>
        </p:nvSpPr>
        <p:spPr>
          <a:xfrm>
            <a:off x="6095272" y="5169991"/>
            <a:ext cx="104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00709-69D1-A9A7-1ED2-360287D30919}"/>
              </a:ext>
            </a:extLst>
          </p:cNvPr>
          <p:cNvSpPr/>
          <p:nvPr/>
        </p:nvSpPr>
        <p:spPr>
          <a:xfrm>
            <a:off x="8140858" y="4679630"/>
            <a:ext cx="1144771" cy="678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CE9F9D-C015-B2A6-CDD4-8C3FAB63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69" y="1557675"/>
            <a:ext cx="11116146" cy="171481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BC87FA99-F4A1-2F1D-F9E3-2B2A62F4CEDB}"/>
              </a:ext>
            </a:extLst>
          </p:cNvPr>
          <p:cNvSpPr/>
          <p:nvPr/>
        </p:nvSpPr>
        <p:spPr>
          <a:xfrm>
            <a:off x="6724559" y="1865079"/>
            <a:ext cx="984984" cy="2874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331C71E-CA0D-3318-A0B8-C6E8B9F0171C}"/>
              </a:ext>
            </a:extLst>
          </p:cNvPr>
          <p:cNvSpPr/>
          <p:nvPr/>
        </p:nvSpPr>
        <p:spPr>
          <a:xfrm>
            <a:off x="7958281" y="1865079"/>
            <a:ext cx="1333696" cy="2874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5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00026 -0.25764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8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00026 -0.25764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25764 L 0.00052 -0.4601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25764 L 0.00052 -0.46019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6" grpId="0" animBg="1"/>
      <p:bldP spid="46" grpId="1" animBg="1"/>
      <p:bldP spid="45" grpId="0" animBg="1"/>
      <p:bldP spid="45" grpId="1" animBg="1"/>
      <p:bldP spid="44" grpId="0" animBg="1"/>
      <p:bldP spid="44" grpId="1" animBg="1"/>
      <p:bldP spid="17" grpId="0" animBg="1"/>
      <p:bldP spid="17" grpId="1" animBg="1"/>
      <p:bldP spid="17" grpId="2" animBg="1"/>
      <p:bldP spid="24" grpId="0"/>
      <p:bldP spid="26" grpId="0"/>
      <p:bldP spid="27" grpId="0"/>
      <p:bldP spid="30" grpId="0"/>
      <p:bldP spid="29" grpId="0" animBg="1"/>
      <p:bldP spid="29" grpId="1" animBg="1"/>
      <p:bldP spid="29" grpId="2" animBg="1"/>
      <p:bldP spid="42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06AE-C519-AC3E-64A0-AAA758939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77" y="2395649"/>
            <a:ext cx="5964419" cy="1944084"/>
          </a:xfrm>
        </p:spPr>
        <p:txBody>
          <a:bodyPr>
            <a:normAutofit/>
          </a:bodyPr>
          <a:lstStyle/>
          <a:p>
            <a:r>
              <a:rPr lang="en-US" sz="2400" dirty="0"/>
              <a:t>Source and slides on GitHub:</a:t>
            </a:r>
            <a:br>
              <a:rPr lang="en-US" sz="2400" dirty="0"/>
            </a:br>
            <a:r>
              <a:rPr lang="en-US" sz="2400" dirty="0" err="1"/>
              <a:t>kevingosse</a:t>
            </a:r>
            <a:r>
              <a:rPr lang="en-US" sz="2400" dirty="0"/>
              <a:t>/UpdateConferenceKrakow2025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5C825-2BD1-5ADF-7DD3-B6BDCCECFD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@kookiz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A4A65-8972-E606-E26C-592C567B39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kevingosse</a:t>
            </a:r>
            <a:endParaRPr lang="en-US" dirty="0"/>
          </a:p>
        </p:txBody>
      </p:sp>
      <p:sp>
        <p:nvSpPr>
          <p:cNvPr id="7" name="Zástupný text 7">
            <a:extLst>
              <a:ext uri="{FF2B5EF4-FFF2-40B4-BE49-F238E27FC236}">
                <a16:creationId xmlns:a16="http://schemas.microsoft.com/office/drawing/2014/main" id="{948C74F4-9D0E-BC5C-F066-E60ACA954C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3275" y="5176287"/>
            <a:ext cx="2079675" cy="493713"/>
          </a:xfrm>
        </p:spPr>
        <p:txBody>
          <a:bodyPr>
            <a:noAutofit/>
          </a:bodyPr>
          <a:lstStyle/>
          <a:p>
            <a:r>
              <a:rPr lang="en-US" dirty="0"/>
              <a:t>@kevingosse.net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35D92-D25D-9FC2-BFCE-91872605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25" y="5234153"/>
            <a:ext cx="386153" cy="3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6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ECCAEE-1295-A136-4ABE-AFD16981CC83}"/>
              </a:ext>
            </a:extLst>
          </p:cNvPr>
          <p:cNvSpPr/>
          <p:nvPr/>
        </p:nvSpPr>
        <p:spPr>
          <a:xfrm>
            <a:off x="-53068" y="-85725"/>
            <a:ext cx="12340318" cy="7217229"/>
          </a:xfrm>
          <a:prstGeom prst="rect">
            <a:avLst/>
          </a:prstGeom>
          <a:solidFill>
            <a:srgbClr val="2222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and yellow rectangular object with text&#10;&#10;AI-generated content may be incorrect.">
            <a:extLst>
              <a:ext uri="{FF2B5EF4-FFF2-40B4-BE49-F238E27FC236}">
                <a16:creationId xmlns:a16="http://schemas.microsoft.com/office/drawing/2014/main" id="{A739D501-9BFF-5505-9FCD-356219F5D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4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8AF2-130D-B470-2BCE-7F065D07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function</a:t>
            </a:r>
          </a:p>
        </p:txBody>
      </p:sp>
      <p:sp>
        <p:nvSpPr>
          <p:cNvPr id="30" name="Active 2">
            <a:extLst>
              <a:ext uri="{FF2B5EF4-FFF2-40B4-BE49-F238E27FC236}">
                <a16:creationId xmlns:a16="http://schemas.microsoft.com/office/drawing/2014/main" id="{E4BA2C34-2752-EA7B-F06D-211327560336}"/>
              </a:ext>
            </a:extLst>
          </p:cNvPr>
          <p:cNvSpPr/>
          <p:nvPr/>
        </p:nvSpPr>
        <p:spPr>
          <a:xfrm>
            <a:off x="6469921" y="3013397"/>
            <a:ext cx="3746896" cy="662638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ctive 1">
            <a:extLst>
              <a:ext uri="{FF2B5EF4-FFF2-40B4-BE49-F238E27FC236}">
                <a16:creationId xmlns:a16="http://schemas.microsoft.com/office/drawing/2014/main" id="{BED63B2A-B94C-F8F1-775C-2640613E788E}"/>
              </a:ext>
            </a:extLst>
          </p:cNvPr>
          <p:cNvSpPr/>
          <p:nvPr/>
        </p:nvSpPr>
        <p:spPr>
          <a:xfrm>
            <a:off x="1089799" y="4113219"/>
            <a:ext cx="3746896" cy="662638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ctive">
            <a:extLst>
              <a:ext uri="{FF2B5EF4-FFF2-40B4-BE49-F238E27FC236}">
                <a16:creationId xmlns:a16="http://schemas.microsoft.com/office/drawing/2014/main" id="{378DC15B-3F02-8D14-D7D3-26FD816B2261}"/>
              </a:ext>
            </a:extLst>
          </p:cNvPr>
          <p:cNvSpPr/>
          <p:nvPr/>
        </p:nvSpPr>
        <p:spPr>
          <a:xfrm>
            <a:off x="6469921" y="3333539"/>
            <a:ext cx="3746896" cy="342496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F861F2-C5CE-22DC-68FC-080E5A9C9163}"/>
              </a:ext>
            </a:extLst>
          </p:cNvPr>
          <p:cNvSpPr txBox="1"/>
          <p:nvPr/>
        </p:nvSpPr>
        <p:spPr>
          <a:xfrm>
            <a:off x="1089799" y="1389648"/>
            <a:ext cx="3746896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sub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r>
              <a:rPr lang="en-US" dirty="0">
                <a:latin typeface="Cascadia Mono" panose="020B0609020000020004" pitchFamily="49" charset="0"/>
              </a:rPr>
              <a:t>, 0x20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[rbp-0x8], </a:t>
            </a:r>
            <a:r>
              <a:rPr lang="en-US" dirty="0" err="1">
                <a:latin typeface="Cascadia Mono" panose="020B0609020000020004" pitchFamily="49" charset="0"/>
              </a:rPr>
              <a:t>rsi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[rbp-0x8]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add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[rbp-0x10],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[rbp-0x10]</a:t>
            </a:r>
          </a:p>
          <a:p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BDB783-D119-4C8D-02F0-74F181259E33}"/>
              </a:ext>
            </a:extLst>
          </p:cNvPr>
          <p:cNvSpPr txBox="1"/>
          <p:nvPr/>
        </p:nvSpPr>
        <p:spPr>
          <a:xfrm>
            <a:off x="6469921" y="1389648"/>
            <a:ext cx="374689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AD2F9AC-977B-2970-0EC9-06D6EF71165F}"/>
              </a:ext>
            </a:extLst>
          </p:cNvPr>
          <p:cNvCxnSpPr>
            <a:cxnSpLocks/>
          </p:cNvCxnSpPr>
          <p:nvPr/>
        </p:nvCxnSpPr>
        <p:spPr>
          <a:xfrm flipV="1">
            <a:off x="3414535" y="1588170"/>
            <a:ext cx="3013273" cy="2983830"/>
          </a:xfrm>
          <a:prstGeom prst="curvedConnector3">
            <a:avLst>
              <a:gd name="adj1" fmla="val 5537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CCE8154E-C601-748C-7054-198186B75B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07134" y="3533139"/>
            <a:ext cx="2920675" cy="14323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push rip">
            <a:extLst>
              <a:ext uri="{FF2B5EF4-FFF2-40B4-BE49-F238E27FC236}">
                <a16:creationId xmlns:a16="http://schemas.microsoft.com/office/drawing/2014/main" id="{C8819653-5243-55E5-8C91-5D603E08A740}"/>
              </a:ext>
            </a:extLst>
          </p:cNvPr>
          <p:cNvSpPr txBox="1"/>
          <p:nvPr/>
        </p:nvSpPr>
        <p:spPr>
          <a:xfrm>
            <a:off x="1084216" y="410762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>
                <a:latin typeface="Cascadia Mono" panose="020B0609020000020004" pitchFamily="49" charset="0"/>
              </a:rPr>
              <a:t>rip</a:t>
            </a:r>
            <a:endParaRPr lang="en-US" dirty="0"/>
          </a:p>
        </p:txBody>
      </p:sp>
      <p:sp>
        <p:nvSpPr>
          <p:cNvPr id="39" name="pop rdi">
            <a:extLst>
              <a:ext uri="{FF2B5EF4-FFF2-40B4-BE49-F238E27FC236}">
                <a16:creationId xmlns:a16="http://schemas.microsoft.com/office/drawing/2014/main" id="{983AE81E-B20C-FF60-2BF2-1C0C0FC00FA0}"/>
              </a:ext>
            </a:extLst>
          </p:cNvPr>
          <p:cNvSpPr txBox="1"/>
          <p:nvPr/>
        </p:nvSpPr>
        <p:spPr>
          <a:xfrm>
            <a:off x="6469921" y="2966005"/>
            <a:ext cx="3836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rip</a:t>
            </a:r>
          </a:p>
        </p:txBody>
      </p:sp>
      <p:sp>
        <p:nvSpPr>
          <p:cNvPr id="40" name="jmp rdi">
            <a:extLst>
              <a:ext uri="{FF2B5EF4-FFF2-40B4-BE49-F238E27FC236}">
                <a16:creationId xmlns:a16="http://schemas.microsoft.com/office/drawing/2014/main" id="{2AD5F902-FE2D-C9FF-389D-79E7795A5451}"/>
              </a:ext>
            </a:extLst>
          </p:cNvPr>
          <p:cNvSpPr txBox="1"/>
          <p:nvPr/>
        </p:nvSpPr>
        <p:spPr>
          <a:xfrm>
            <a:off x="6469920" y="3306703"/>
            <a:ext cx="3836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latin typeface="Cascadia Mono" panose="020B0609020000020004" pitchFamily="49" charset="0"/>
              </a:rPr>
              <a:t> rip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945BAE-A096-C092-AB87-348D4A80DA52}"/>
              </a:ext>
            </a:extLst>
          </p:cNvPr>
          <p:cNvSpPr txBox="1"/>
          <p:nvPr/>
        </p:nvSpPr>
        <p:spPr>
          <a:xfrm>
            <a:off x="1084216" y="41076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735C23-EEA0-1949-8551-6901A71DE052}"/>
              </a:ext>
            </a:extLst>
          </p:cNvPr>
          <p:cNvSpPr txBox="1"/>
          <p:nvPr/>
        </p:nvSpPr>
        <p:spPr>
          <a:xfrm>
            <a:off x="6469920" y="2966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85E720-10C2-92C8-77F1-C03594350BF2}"/>
              </a:ext>
            </a:extLst>
          </p:cNvPr>
          <p:cNvSpPr txBox="1"/>
          <p:nvPr/>
        </p:nvSpPr>
        <p:spPr>
          <a:xfrm>
            <a:off x="1089799" y="472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5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8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BA00-B1FD-C79C-C156-D1CE1DCC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D9AEF-C91D-A2F1-4D34-13B801897A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7"/>
            <a:ext cx="10515600" cy="4472011"/>
          </a:xfrm>
        </p:spPr>
        <p:txBody>
          <a:bodyPr>
            <a:normAutofit/>
          </a:bodyPr>
          <a:lstStyle/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ABI: Application Binary Interface</a:t>
            </a:r>
          </a:p>
          <a:p>
            <a:pPr lvl="1"/>
            <a:endParaRPr lang="en-US" sz="28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5E0CE-5295-BCBA-7141-E084EF99BB9F}"/>
              </a:ext>
            </a:extLst>
          </p:cNvPr>
          <p:cNvSpPr txBox="1"/>
          <p:nvPr/>
        </p:nvSpPr>
        <p:spPr>
          <a:xfrm>
            <a:off x="1129249" y="1887537"/>
            <a:ext cx="9465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Function(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arg2)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 + arg2.Length;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en-US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5CE4B0-6DAE-F4AC-B31F-F9D5A00B15A9}"/>
              </a:ext>
            </a:extLst>
          </p:cNvPr>
          <p:cNvSpPr/>
          <p:nvPr/>
        </p:nvSpPr>
        <p:spPr>
          <a:xfrm>
            <a:off x="5326694" y="1690688"/>
            <a:ext cx="3284621" cy="75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809E98-849A-5270-D6DF-D7B0489BD4EC}"/>
              </a:ext>
            </a:extLst>
          </p:cNvPr>
          <p:cNvSpPr/>
          <p:nvPr/>
        </p:nvSpPr>
        <p:spPr>
          <a:xfrm>
            <a:off x="3335467" y="1726783"/>
            <a:ext cx="667754" cy="6897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DB24-6D9F-9613-7322-49F23AEA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18345-989A-DD09-A62A-C8A8AA2C33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10515600" cy="4970462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800" dirty="0"/>
              <a:t>Microsoft x64 calling convention</a:t>
            </a:r>
          </a:p>
          <a:p>
            <a:pPr lvl="1"/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Arguments are stored in order in registers </a:t>
            </a:r>
            <a:r>
              <a:rPr lang="en-US" sz="2800" dirty="0" err="1"/>
              <a:t>rcx</a:t>
            </a:r>
            <a:r>
              <a:rPr lang="en-US" sz="2800" dirty="0"/>
              <a:t>, </a:t>
            </a:r>
            <a:r>
              <a:rPr lang="en-US" sz="2800" dirty="0" err="1"/>
              <a:t>rdx</a:t>
            </a:r>
            <a:r>
              <a:rPr lang="en-US" sz="2800" dirty="0"/>
              <a:t>, r8, r9 then on the stack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Return value is stored in register </a:t>
            </a:r>
            <a:r>
              <a:rPr lang="en-US" sz="2800" dirty="0" err="1"/>
              <a:t>rax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Dedicated registers for floating-point values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08767-566C-3BFA-85B6-DB22BDCFC5E2}"/>
              </a:ext>
            </a:extLst>
          </p:cNvPr>
          <p:cNvSpPr txBox="1"/>
          <p:nvPr/>
        </p:nvSpPr>
        <p:spPr>
          <a:xfrm>
            <a:off x="1805990" y="4624157"/>
            <a:ext cx="85800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Function(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arg2)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 + arg2.Length;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2064A2-3A2A-B3FA-2164-38FEAE11ED50}"/>
              </a:ext>
            </a:extLst>
          </p:cNvPr>
          <p:cNvSpPr/>
          <p:nvPr/>
        </p:nvSpPr>
        <p:spPr>
          <a:xfrm>
            <a:off x="5578955" y="4466331"/>
            <a:ext cx="1189121" cy="75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B18F6F-C964-48DE-F8C0-005362F79D85}"/>
              </a:ext>
            </a:extLst>
          </p:cNvPr>
          <p:cNvSpPr/>
          <p:nvPr/>
        </p:nvSpPr>
        <p:spPr>
          <a:xfrm>
            <a:off x="6882375" y="4475523"/>
            <a:ext cx="1636295" cy="75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AB594D-4DEC-4C22-150A-CBB3E345F8C8}"/>
              </a:ext>
            </a:extLst>
          </p:cNvPr>
          <p:cNvSpPr/>
          <p:nvPr/>
        </p:nvSpPr>
        <p:spPr>
          <a:xfrm>
            <a:off x="3754164" y="4466331"/>
            <a:ext cx="697832" cy="6882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3C7B2-3044-EC00-0FAD-6F40C9A9D7BA}"/>
              </a:ext>
            </a:extLst>
          </p:cNvPr>
          <p:cNvSpPr txBox="1"/>
          <p:nvPr/>
        </p:nvSpPr>
        <p:spPr>
          <a:xfrm>
            <a:off x="5898279" y="4062729"/>
            <a:ext cx="564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rcx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4E32A-5BD3-41AC-AF36-E58DD4246A7A}"/>
              </a:ext>
            </a:extLst>
          </p:cNvPr>
          <p:cNvSpPr txBox="1"/>
          <p:nvPr/>
        </p:nvSpPr>
        <p:spPr>
          <a:xfrm>
            <a:off x="7425286" y="4045018"/>
            <a:ext cx="582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rdx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CEEB0-F3DE-8F32-7EF4-35180AA54346}"/>
              </a:ext>
            </a:extLst>
          </p:cNvPr>
          <p:cNvSpPr txBox="1"/>
          <p:nvPr/>
        </p:nvSpPr>
        <p:spPr>
          <a:xfrm>
            <a:off x="3827828" y="4042857"/>
            <a:ext cx="56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rax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7F6F42-2E25-E504-5A14-C1909F9BC2EE}"/>
              </a:ext>
            </a:extLst>
          </p:cNvPr>
          <p:cNvCxnSpPr>
            <a:cxnSpLocks/>
          </p:cNvCxnSpPr>
          <p:nvPr/>
        </p:nvCxnSpPr>
        <p:spPr>
          <a:xfrm>
            <a:off x="8008074" y="3242949"/>
            <a:ext cx="474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F4BC22-551F-1A07-63DA-DA3299670A84}"/>
              </a:ext>
            </a:extLst>
          </p:cNvPr>
          <p:cNvCxnSpPr>
            <a:cxnSpLocks/>
          </p:cNvCxnSpPr>
          <p:nvPr/>
        </p:nvCxnSpPr>
        <p:spPr>
          <a:xfrm>
            <a:off x="8623428" y="3242949"/>
            <a:ext cx="535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0727A0-009B-2899-3F20-294835E7AD8B}"/>
              </a:ext>
            </a:extLst>
          </p:cNvPr>
          <p:cNvCxnSpPr>
            <a:cxnSpLocks/>
          </p:cNvCxnSpPr>
          <p:nvPr/>
        </p:nvCxnSpPr>
        <p:spPr>
          <a:xfrm>
            <a:off x="6671091" y="4039655"/>
            <a:ext cx="479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p rcx 2">
            <a:extLst>
              <a:ext uri="{FF2B5EF4-FFF2-40B4-BE49-F238E27FC236}">
                <a16:creationId xmlns:a16="http://schemas.microsoft.com/office/drawing/2014/main" id="{7C71506C-3547-BCCB-DD21-05E6F7A71FEE}"/>
              </a:ext>
            </a:extLst>
          </p:cNvPr>
          <p:cNvSpPr txBox="1"/>
          <p:nvPr/>
        </p:nvSpPr>
        <p:spPr>
          <a:xfrm>
            <a:off x="6469919" y="2991641"/>
            <a:ext cx="3746894" cy="369332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23" name="push rcx 2">
            <a:extLst>
              <a:ext uri="{FF2B5EF4-FFF2-40B4-BE49-F238E27FC236}">
                <a16:creationId xmlns:a16="http://schemas.microsoft.com/office/drawing/2014/main" id="{398A6461-CEBE-9187-E3B5-933493C34CA9}"/>
              </a:ext>
            </a:extLst>
          </p:cNvPr>
          <p:cNvSpPr txBox="1"/>
          <p:nvPr/>
        </p:nvSpPr>
        <p:spPr>
          <a:xfrm>
            <a:off x="6469919" y="1597786"/>
            <a:ext cx="3746895" cy="369332"/>
          </a:xfrm>
          <a:prstGeom prst="rect">
            <a:avLst/>
          </a:prstGeom>
          <a:solidFill>
            <a:srgbClr val="FCFAB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8" name="pop rcx 1">
            <a:extLst>
              <a:ext uri="{FF2B5EF4-FFF2-40B4-BE49-F238E27FC236}">
                <a16:creationId xmlns:a16="http://schemas.microsoft.com/office/drawing/2014/main" id="{5AA8A06F-FB27-1C51-CAFD-6C68F8D67EF2}"/>
              </a:ext>
            </a:extLst>
          </p:cNvPr>
          <p:cNvSpPr txBox="1"/>
          <p:nvPr/>
        </p:nvSpPr>
        <p:spPr>
          <a:xfrm>
            <a:off x="1089799" y="2515625"/>
            <a:ext cx="3746894" cy="369332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7" name="push rcx 1">
            <a:extLst>
              <a:ext uri="{FF2B5EF4-FFF2-40B4-BE49-F238E27FC236}">
                <a16:creationId xmlns:a16="http://schemas.microsoft.com/office/drawing/2014/main" id="{B237D0C9-F02F-D17C-E9BA-D156FD9118FA}"/>
              </a:ext>
            </a:extLst>
          </p:cNvPr>
          <p:cNvSpPr txBox="1"/>
          <p:nvPr/>
        </p:nvSpPr>
        <p:spPr>
          <a:xfrm>
            <a:off x="1089798" y="1874216"/>
            <a:ext cx="3746895" cy="369332"/>
          </a:xfrm>
          <a:prstGeom prst="rect">
            <a:avLst/>
          </a:prstGeom>
          <a:solidFill>
            <a:srgbClr val="FCFAB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948CB-F8E7-C014-71FC-45F4F726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conventions</a:t>
            </a:r>
          </a:p>
        </p:txBody>
      </p:sp>
      <p:sp>
        <p:nvSpPr>
          <p:cNvPr id="4" name="Caller">
            <a:extLst>
              <a:ext uri="{FF2B5EF4-FFF2-40B4-BE49-F238E27FC236}">
                <a16:creationId xmlns:a16="http://schemas.microsoft.com/office/drawing/2014/main" id="{46FC34BE-C82A-AC54-74E5-6C621EA170B9}"/>
              </a:ext>
            </a:extLst>
          </p:cNvPr>
          <p:cNvSpPr txBox="1"/>
          <p:nvPr/>
        </p:nvSpPr>
        <p:spPr>
          <a:xfrm>
            <a:off x="1089799" y="1389648"/>
            <a:ext cx="3746896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0x20</a:t>
            </a:r>
          </a:p>
          <a:p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</a:p>
          <a:p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endParaRPr lang="en-US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add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A47AB-4B70-A4DA-B17A-19901C6E39F5}"/>
              </a:ext>
            </a:extLst>
          </p:cNvPr>
          <p:cNvSpPr txBox="1"/>
          <p:nvPr/>
        </p:nvSpPr>
        <p:spPr>
          <a:xfrm>
            <a:off x="6469921" y="1389648"/>
            <a:ext cx="374689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A65F3-FA57-F000-7FF7-F79FF2ACB49F}"/>
              </a:ext>
            </a:extLst>
          </p:cNvPr>
          <p:cNvSpPr/>
          <p:nvPr/>
        </p:nvSpPr>
        <p:spPr>
          <a:xfrm>
            <a:off x="7105228" y="2243548"/>
            <a:ext cx="650240" cy="3574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67623F-4C6E-ED81-88B8-DBE5C2988CE4}"/>
              </a:ext>
            </a:extLst>
          </p:cNvPr>
          <p:cNvSpPr/>
          <p:nvPr/>
        </p:nvSpPr>
        <p:spPr>
          <a:xfrm>
            <a:off x="2258908" y="3069622"/>
            <a:ext cx="650240" cy="3574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9BB9DF-4CD1-18D1-5719-2BE349197C33}"/>
              </a:ext>
            </a:extLst>
          </p:cNvPr>
          <p:cNvSpPr/>
          <p:nvPr/>
        </p:nvSpPr>
        <p:spPr>
          <a:xfrm>
            <a:off x="1566781" y="1389649"/>
            <a:ext cx="714673" cy="398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er-saved">
            <a:extLst>
              <a:ext uri="{FF2B5EF4-FFF2-40B4-BE49-F238E27FC236}">
                <a16:creationId xmlns:a16="http://schemas.microsoft.com/office/drawing/2014/main" id="{645C866F-B8C8-DC9A-8118-890A3771CBB0}"/>
              </a:ext>
            </a:extLst>
          </p:cNvPr>
          <p:cNvSpPr txBox="1"/>
          <p:nvPr/>
        </p:nvSpPr>
        <p:spPr>
          <a:xfrm>
            <a:off x="3007360" y="2115528"/>
            <a:ext cx="2228172" cy="61344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b="1" dirty="0">
                <a:latin typeface="Prometo Light" panose="020B0404030203060203" pitchFamily="34" charset="0"/>
              </a:rPr>
              <a:t>Caller-saved</a:t>
            </a:r>
          </a:p>
        </p:txBody>
      </p:sp>
      <p:sp>
        <p:nvSpPr>
          <p:cNvPr id="25" name="Callee-saved">
            <a:extLst>
              <a:ext uri="{FF2B5EF4-FFF2-40B4-BE49-F238E27FC236}">
                <a16:creationId xmlns:a16="http://schemas.microsoft.com/office/drawing/2014/main" id="{8AB002A0-8D6C-F333-EBB2-63E3D6A82B3F}"/>
              </a:ext>
            </a:extLst>
          </p:cNvPr>
          <p:cNvSpPr txBox="1"/>
          <p:nvPr/>
        </p:nvSpPr>
        <p:spPr>
          <a:xfrm>
            <a:off x="9326912" y="2151344"/>
            <a:ext cx="2228172" cy="61344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b="1" dirty="0">
                <a:latin typeface="Prometo Light" panose="020B0404030203060203" pitchFamily="34" charset="0"/>
              </a:rPr>
              <a:t>Callee-saved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E23F619-96FD-0C0D-69CC-B3F983211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2051974"/>
            <a:ext cx="10515600" cy="4497829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sz="28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Temporary/frequently used registers are caller-saved</a:t>
            </a:r>
          </a:p>
          <a:p>
            <a:pPr lvl="2"/>
            <a:r>
              <a:rPr lang="en-US" sz="2400" dirty="0" err="1"/>
              <a:t>rax</a:t>
            </a:r>
            <a:r>
              <a:rPr lang="en-US" sz="2400" dirty="0"/>
              <a:t>, </a:t>
            </a:r>
            <a:r>
              <a:rPr lang="en-US" sz="2400" dirty="0" err="1"/>
              <a:t>rcx</a:t>
            </a:r>
            <a:r>
              <a:rPr lang="en-US" sz="2400" dirty="0"/>
              <a:t>, </a:t>
            </a:r>
            <a:r>
              <a:rPr lang="en-US" sz="2400" dirty="0" err="1"/>
              <a:t>rdx</a:t>
            </a:r>
            <a:r>
              <a:rPr lang="en-US" sz="2400" dirty="0"/>
              <a:t>, r8, r9, r10, r11</a:t>
            </a:r>
          </a:p>
          <a:p>
            <a:pPr lvl="1"/>
            <a:r>
              <a:rPr lang="en-US" sz="2800" dirty="0"/>
              <a:t>Long-lifetime/rarely used registers are callee-saved</a:t>
            </a:r>
          </a:p>
          <a:p>
            <a:pPr lvl="2"/>
            <a:r>
              <a:rPr lang="en-US" sz="2400" dirty="0" err="1"/>
              <a:t>rbx</a:t>
            </a:r>
            <a:r>
              <a:rPr lang="en-US" sz="2400" dirty="0"/>
              <a:t>, </a:t>
            </a:r>
            <a:r>
              <a:rPr lang="en-US" sz="2400" dirty="0" err="1"/>
              <a:t>rbp</a:t>
            </a:r>
            <a:r>
              <a:rPr lang="en-US" sz="2400" dirty="0"/>
              <a:t>, </a:t>
            </a:r>
            <a:r>
              <a:rPr lang="en-US" sz="2400" dirty="0" err="1"/>
              <a:t>rdi</a:t>
            </a:r>
            <a:r>
              <a:rPr lang="en-US" sz="2400" dirty="0"/>
              <a:t>, </a:t>
            </a:r>
            <a:r>
              <a:rPr lang="en-US" sz="2400" dirty="0" err="1"/>
              <a:t>rsi</a:t>
            </a:r>
            <a:r>
              <a:rPr lang="en-US" sz="2400" dirty="0"/>
              <a:t>, </a:t>
            </a:r>
            <a:r>
              <a:rPr lang="en-US" sz="2400" dirty="0" err="1"/>
              <a:t>rsp</a:t>
            </a:r>
            <a:r>
              <a:rPr lang="en-US" sz="2400" dirty="0"/>
              <a:t>, r12, r13, r14, r15</a:t>
            </a:r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18" grpId="0" animBg="1"/>
      <p:bldP spid="18" grpId="1" animBg="1"/>
      <p:bldP spid="18" grpId="2" animBg="1"/>
      <p:bldP spid="17" grpId="0" animBg="1"/>
      <p:bldP spid="17" grpId="1" animBg="1"/>
      <p:bldP spid="17" grpId="2" animBg="1"/>
      <p:bldP spid="4" grpId="0" animBg="1"/>
      <p:bldP spid="5" grpId="0" animBg="1"/>
      <p:bldP spid="9" grpId="0" animBg="1"/>
      <p:bldP spid="10" grpId="0" animBg="1"/>
      <p:bldP spid="15" grpId="0" animBg="1"/>
      <p:bldP spid="19" grpId="0"/>
      <p:bldP spid="19" grpId="1"/>
      <p:bldP spid="19" grpId="2"/>
      <p:bldP spid="25" grpId="0"/>
      <p:bldP spid="25" grpId="1"/>
      <p:bldP spid="25" grpId="2"/>
    </p:bldLst>
  </p:timing>
</p:sld>
</file>

<file path=ppt/theme/theme1.xml><?xml version="1.0" encoding="utf-8"?>
<a:theme xmlns:a="http://schemas.openxmlformats.org/drawingml/2006/main" name="Motiv Office">
  <a:themeElements>
    <a:clrScheme name="Vlastní 1">
      <a:dk1>
        <a:srgbClr val="2C2D2B"/>
      </a:dk1>
      <a:lt1>
        <a:sysClr val="window" lastClr="FFFFFF"/>
      </a:lt1>
      <a:dk2>
        <a:srgbClr val="46AFE4"/>
      </a:dk2>
      <a:lt2>
        <a:srgbClr val="2C2D2B"/>
      </a:lt2>
      <a:accent1>
        <a:srgbClr val="FFFFFF"/>
      </a:accent1>
      <a:accent2>
        <a:srgbClr val="46AFE4"/>
      </a:accent2>
      <a:accent3>
        <a:srgbClr val="2C2D2B"/>
      </a:accent3>
      <a:accent4>
        <a:srgbClr val="FFFFFF"/>
      </a:accent4>
      <a:accent5>
        <a:srgbClr val="46AFE4"/>
      </a:accent5>
      <a:accent6>
        <a:srgbClr val="2C2D2B"/>
      </a:accent6>
      <a:hlink>
        <a:srgbClr val="FFFFFF"/>
      </a:hlink>
      <a:folHlink>
        <a:srgbClr val="46AFE4"/>
      </a:folHlink>
    </a:clrScheme>
    <a:fontScheme name="Vlastní 2">
      <a:majorFont>
        <a:latin typeface="Aptos Black 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spcBef>
            <a:spcPts val="1200"/>
          </a:spcBef>
          <a:defRPr sz="2400" dirty="0">
            <a:solidFill>
              <a:schemeClr val="bg1"/>
            </a:solidFill>
            <a:latin typeface="Prometo Light" panose="020B040403020306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130_UCK_presentation_aptos</Template>
  <TotalTime>0</TotalTime>
  <Words>3338</Words>
  <Application>Microsoft Office PowerPoint</Application>
  <PresentationFormat>Widescreen</PresentationFormat>
  <Paragraphs>939</Paragraphs>
  <Slides>53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Aptos Black </vt:lpstr>
      <vt:lpstr>Prometo Light</vt:lpstr>
      <vt:lpstr>Prometo Medium</vt:lpstr>
      <vt:lpstr>Prometo XBold</vt:lpstr>
      <vt:lpstr>Aptos</vt:lpstr>
      <vt:lpstr>Aptos Light</vt:lpstr>
      <vt:lpstr>Arial</vt:lpstr>
      <vt:lpstr>Calibri</vt:lpstr>
      <vt:lpstr>Cascadia Mono</vt:lpstr>
      <vt:lpstr>Raleway Light</vt:lpstr>
      <vt:lpstr>Motiv Office</vt:lpstr>
      <vt:lpstr>The hidden life of method calls</vt:lpstr>
      <vt:lpstr>What is a function?</vt:lpstr>
      <vt:lpstr>PowerPoint Presentation</vt:lpstr>
      <vt:lpstr>Implementing a function</vt:lpstr>
      <vt:lpstr>Implementing a function</vt:lpstr>
      <vt:lpstr>Implementing a function</vt:lpstr>
      <vt:lpstr>Calling conventions</vt:lpstr>
      <vt:lpstr>Calling conventions</vt:lpstr>
      <vt:lpstr>Calling conventions</vt:lpstr>
      <vt:lpstr>Calling conventions</vt:lpstr>
      <vt:lpstr>Passing arguments</vt:lpstr>
      <vt:lpstr>Passing arguments</vt:lpstr>
      <vt:lpstr>Passing arguments</vt:lpstr>
      <vt:lpstr>Passing arguments</vt:lpstr>
      <vt:lpstr>Passing arguments</vt:lpstr>
      <vt:lpstr>Passing arguments</vt:lpstr>
      <vt:lpstr>Instance methods</vt:lpstr>
      <vt:lpstr>Instance methods</vt:lpstr>
      <vt:lpstr>Generics</vt:lpstr>
      <vt:lpstr>Generics</vt:lpstr>
      <vt:lpstr>Generics</vt:lpstr>
      <vt:lpstr>Generics</vt:lpstr>
      <vt:lpstr>Varargs</vt:lpstr>
      <vt:lpstr>Varargs</vt:lpstr>
      <vt:lpstr>Varargs</vt:lpstr>
      <vt:lpstr>Varargs</vt:lpstr>
      <vt:lpstr>Varargs</vt:lpstr>
      <vt:lpstr>Varargs</vt:lpstr>
      <vt:lpstr>Demo time</vt:lpstr>
      <vt:lpstr>JIT</vt:lpstr>
      <vt:lpstr>JIT</vt:lpstr>
      <vt:lpstr>JIT</vt:lpstr>
      <vt:lpstr>Tiered JIT</vt:lpstr>
      <vt:lpstr>Virtual calls</vt:lpstr>
      <vt:lpstr>PowerPoint Presentation</vt:lpstr>
      <vt:lpstr>PowerPoint Presentation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Inlining</vt:lpstr>
      <vt:lpstr>Inlining</vt:lpstr>
      <vt:lpstr>PowerPoint Presentation</vt:lpstr>
      <vt:lpstr>Stackframes</vt:lpstr>
      <vt:lpstr>Stackframes</vt:lpstr>
      <vt:lpstr>Stackframes</vt:lpstr>
      <vt:lpstr>Stackframes</vt:lpstr>
      <vt:lpstr>Stackframes</vt:lpstr>
      <vt:lpstr>Source and slides on GitHub: kevingosse/UpdateConferenceKrakow2025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Gosse</dc:creator>
  <cp:lastModifiedBy>Kevin Gosse</cp:lastModifiedBy>
  <cp:revision>676</cp:revision>
  <dcterms:created xsi:type="dcterms:W3CDTF">2020-05-23T15:05:22Z</dcterms:created>
  <dcterms:modified xsi:type="dcterms:W3CDTF">2025-05-27T13:14:18Z</dcterms:modified>
</cp:coreProperties>
</file>